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85" r:id="rId2"/>
    <p:sldMasterId id="2147483992" r:id="rId3"/>
    <p:sldMasterId id="2147484042" r:id="rId4"/>
    <p:sldMasterId id="2147484060" r:id="rId5"/>
    <p:sldMasterId id="2147484199" r:id="rId6"/>
  </p:sldMasterIdLst>
  <p:notesMasterIdLst>
    <p:notesMasterId r:id="rId23"/>
  </p:notesMasterIdLst>
  <p:sldIdLst>
    <p:sldId id="302" r:id="rId7"/>
    <p:sldId id="289" r:id="rId8"/>
    <p:sldId id="296" r:id="rId9"/>
    <p:sldId id="258" r:id="rId10"/>
    <p:sldId id="297" r:id="rId11"/>
    <p:sldId id="305" r:id="rId12"/>
    <p:sldId id="271" r:id="rId13"/>
    <p:sldId id="306" r:id="rId14"/>
    <p:sldId id="300" r:id="rId15"/>
    <p:sldId id="282" r:id="rId16"/>
    <p:sldId id="307" r:id="rId17"/>
    <p:sldId id="265" r:id="rId18"/>
    <p:sldId id="309" r:id="rId19"/>
    <p:sldId id="295" r:id="rId20"/>
    <p:sldId id="285" r:id="rId21"/>
    <p:sldId id="28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194D-26A5-4FA3-B19A-28477E7C2851}">
          <p14:sldIdLst>
            <p14:sldId id="302"/>
            <p14:sldId id="289"/>
            <p14:sldId id="296"/>
            <p14:sldId id="258"/>
            <p14:sldId id="297"/>
            <p14:sldId id="305"/>
            <p14:sldId id="271"/>
            <p14:sldId id="306"/>
            <p14:sldId id="300"/>
            <p14:sldId id="282"/>
            <p14:sldId id="307"/>
            <p14:sldId id="265"/>
            <p14:sldId id="309"/>
            <p14:sldId id="295"/>
            <p14:sldId id="285"/>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leen Consedine" initials="E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5EF5F"/>
    <a:srgbClr val="ECD9F1"/>
    <a:srgbClr val="4FFB80"/>
    <a:srgbClr val="68217A"/>
    <a:srgbClr val="5D2E8F"/>
    <a:srgbClr val="5B2C91"/>
    <a:srgbClr val="6A3F9A"/>
    <a:srgbClr val="442359"/>
    <a:srgbClr val="682A7A"/>
    <a:srgbClr val="9C50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2" autoAdjust="0"/>
    <p:restoredTop sz="84889" autoAdjust="0"/>
  </p:normalViewPr>
  <p:slideViewPr>
    <p:cSldViewPr snapToGrid="0">
      <p:cViewPr varScale="1">
        <p:scale>
          <a:sx n="45" d="100"/>
          <a:sy n="45" d="100"/>
        </p:scale>
        <p:origin x="54" y="25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7580335174956E-2"/>
          <c:y val="0.10630066880448601"/>
          <c:w val="0.89342280363848503"/>
          <c:h val="0.72673661419318503"/>
        </c:manualLayout>
      </c:layout>
      <c:barChart>
        <c:barDir val="col"/>
        <c:grouping val="percentStacked"/>
        <c:varyColors val="0"/>
        <c:ser>
          <c:idx val="0"/>
          <c:order val="0"/>
          <c:tx>
            <c:strRef>
              <c:f>Sheet1!$B$1</c:f>
              <c:strCache>
                <c:ptCount val="1"/>
                <c:pt idx="0">
                  <c:v>Apps</c:v>
                </c:pt>
              </c:strCache>
            </c:strRef>
          </c:tx>
          <c:spPr>
            <a:solidFill>
              <a:schemeClr val="accent6"/>
            </a:solidFill>
            <a:ln>
              <a:noFill/>
            </a:ln>
            <a:effectLst/>
          </c:spPr>
          <c:invertIfNegative val="0"/>
          <c:dLbls>
            <c:dLbl>
              <c:idx val="0"/>
              <c:tx>
                <c:rich>
                  <a:bodyPr/>
                  <a:lstStyle/>
                  <a:p>
                    <a:fld id="{1DAB8739-7F33-4017-BF11-19F7870D225D}" type="VALUE">
                      <a:rPr lang="en-US">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0441-4414-B1A9-E8109CC19266}"/>
                </c:ext>
              </c:extLst>
            </c:dLbl>
            <c:dLbl>
              <c:idx val="1"/>
              <c:tx>
                <c:rich>
                  <a:bodyPr/>
                  <a:lstStyle/>
                  <a:p>
                    <a:fld id="{6A06D6AC-5FD1-4006-A932-846601108E99}" type="VALUE">
                      <a:rPr lang="en-US" sz="2000" b="0">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441-4414-B1A9-E8109CC19266}"/>
                </c:ext>
              </c:extLst>
            </c:dLbl>
            <c:dLbl>
              <c:idx val="2"/>
              <c:tx>
                <c:rich>
                  <a:bodyPr/>
                  <a:lstStyle/>
                  <a:p>
                    <a:fld id="{FD127DBB-0021-4B61-A7AE-F6202E19ACA3}" type="VALUE">
                      <a:rPr lang="en-US">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0441-4414-B1A9-E8109CC1926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2013</c:v>
                </c:pt>
                <c:pt idx="1">
                  <c:v>2014</c:v>
                </c:pt>
                <c:pt idx="2">
                  <c:v>2015</c:v>
                </c:pt>
              </c:numCache>
            </c:numRef>
          </c:cat>
          <c:val>
            <c:numRef>
              <c:f>Sheet1!$B$2:$B$4</c:f>
              <c:numCache>
                <c:formatCode>0%</c:formatCode>
                <c:ptCount val="3"/>
                <c:pt idx="0">
                  <c:v>0.8</c:v>
                </c:pt>
                <c:pt idx="1">
                  <c:v>0.86</c:v>
                </c:pt>
                <c:pt idx="2">
                  <c:v>0.9</c:v>
                </c:pt>
              </c:numCache>
            </c:numRef>
          </c:val>
          <c:extLst>
            <c:ext xmlns:c16="http://schemas.microsoft.com/office/drawing/2014/chart" uri="{C3380CC4-5D6E-409C-BE32-E72D297353CC}">
              <c16:uniqueId val="{00000002-0441-4414-B1A9-E8109CC19266}"/>
            </c:ext>
          </c:extLst>
        </c:ser>
        <c:ser>
          <c:idx val="1"/>
          <c:order val="1"/>
          <c:tx>
            <c:strRef>
              <c:f>Sheet1!$C$1</c:f>
              <c:strCache>
                <c:ptCount val="1"/>
                <c:pt idx="0">
                  <c:v>Web</c:v>
                </c:pt>
              </c:strCache>
            </c:strRef>
          </c:tx>
          <c:spPr>
            <a:solidFill>
              <a:schemeClr val="accent3"/>
            </a:solidFill>
            <a:ln>
              <a:noFill/>
            </a:ln>
            <a:effectLst/>
          </c:spPr>
          <c:invertIfNegative val="0"/>
          <c:dLbls>
            <c:dLbl>
              <c:idx val="0"/>
              <c:tx>
                <c:rich>
                  <a:bodyPr/>
                  <a:lstStyle/>
                  <a:p>
                    <a:fld id="{73128A4B-472A-42A9-BCC1-9512E69D5758}" type="VALUE">
                      <a:rPr lang="en-US" sz="2000">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441-4414-B1A9-E8109CC19266}"/>
                </c:ext>
              </c:extLst>
            </c:dLbl>
            <c:dLbl>
              <c:idx val="1"/>
              <c:tx>
                <c:rich>
                  <a:bodyPr/>
                  <a:lstStyle/>
                  <a:p>
                    <a:fld id="{732BB12E-62A4-4B1B-A9F5-530F8D61400E}" type="VALUE">
                      <a:rPr lang="en-US" sz="2000">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0441-4414-B1A9-E8109CC19266}"/>
                </c:ext>
              </c:extLst>
            </c:dLbl>
            <c:dLbl>
              <c:idx val="2"/>
              <c:tx>
                <c:rich>
                  <a:bodyPr/>
                  <a:lstStyle/>
                  <a:p>
                    <a:fld id="{AEC95B03-CF4D-4C30-986C-24EF4148D2C3}" type="VALUE">
                      <a:rPr lang="en-US" sz="2000">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0441-4414-B1A9-E8109CC19266}"/>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2013</c:v>
                </c:pt>
                <c:pt idx="1">
                  <c:v>2014</c:v>
                </c:pt>
                <c:pt idx="2">
                  <c:v>2015</c:v>
                </c:pt>
              </c:numCache>
            </c:numRef>
          </c:cat>
          <c:val>
            <c:numRef>
              <c:f>Sheet1!$C$2:$C$4</c:f>
              <c:numCache>
                <c:formatCode>0%</c:formatCode>
                <c:ptCount val="3"/>
                <c:pt idx="0">
                  <c:v>0.2</c:v>
                </c:pt>
                <c:pt idx="1">
                  <c:v>0.14000000000000001</c:v>
                </c:pt>
                <c:pt idx="2">
                  <c:v>0.1</c:v>
                </c:pt>
              </c:numCache>
            </c:numRef>
          </c:val>
          <c:extLst>
            <c:ext xmlns:c16="http://schemas.microsoft.com/office/drawing/2014/chart" uri="{C3380CC4-5D6E-409C-BE32-E72D297353CC}">
              <c16:uniqueId val="{00000005-0441-4414-B1A9-E8109CC19266}"/>
            </c:ext>
          </c:extLst>
        </c:ser>
        <c:dLbls>
          <c:showLegendKey val="0"/>
          <c:showVal val="0"/>
          <c:showCatName val="0"/>
          <c:showSerName val="0"/>
          <c:showPercent val="0"/>
          <c:showBubbleSize val="0"/>
        </c:dLbls>
        <c:gapWidth val="100"/>
        <c:overlap val="100"/>
        <c:axId val="373725104"/>
        <c:axId val="373725496"/>
      </c:barChart>
      <c:catAx>
        <c:axId val="37372510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400" b="0" i="0" u="none" strike="noStrike" kern="1200" baseline="0">
                <a:solidFill>
                  <a:schemeClr val="tx2"/>
                </a:solidFill>
                <a:latin typeface="+mj-lt"/>
                <a:ea typeface="+mn-ea"/>
                <a:cs typeface="+mn-cs"/>
              </a:defRPr>
            </a:pPr>
            <a:endParaRPr lang="en-US"/>
          </a:p>
        </c:txPr>
        <c:crossAx val="373725496"/>
        <c:crosses val="autoZero"/>
        <c:auto val="1"/>
        <c:lblAlgn val="ctr"/>
        <c:lblOffset val="100"/>
        <c:noMultiLvlLbl val="0"/>
      </c:catAx>
      <c:valAx>
        <c:axId val="373725496"/>
        <c:scaling>
          <c:orientation val="minMax"/>
        </c:scaling>
        <c:delete val="0"/>
        <c:axPos val="l"/>
        <c:majorGridlines>
          <c:spPr>
            <a:ln w="9525" cap="flat" cmpd="sng" algn="ctr">
              <a:solidFill>
                <a:schemeClr val="tx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737251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r>
              <a:rPr lang="en-US" dirty="0">
                <a:solidFill>
                  <a:schemeClr val="tx2"/>
                </a:solidFill>
              </a:rPr>
              <a:t>The languages developers know best</a:t>
            </a:r>
            <a:br>
              <a:rPr lang="en-US" dirty="0">
                <a:solidFill>
                  <a:schemeClr val="tx2"/>
                </a:solidFill>
              </a:rPr>
            </a:br>
            <a:r>
              <a:rPr lang="en-US" sz="1000" dirty="0">
                <a:solidFill>
                  <a:schemeClr val="tx2"/>
                </a:solidFill>
              </a:rPr>
              <a:t>Percent</a:t>
            </a:r>
            <a:r>
              <a:rPr lang="en-US" sz="1000" baseline="0" dirty="0">
                <a:solidFill>
                  <a:schemeClr val="tx2"/>
                </a:solidFill>
              </a:rPr>
              <a:t> of developers who consider themselves proficient, by language</a:t>
            </a:r>
            <a:endParaRPr lang="en-US" sz="1000" dirty="0">
              <a:solidFill>
                <a:schemeClr val="tx2"/>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Language</c:v>
                </c:pt>
              </c:strCache>
            </c:strRef>
          </c:tx>
          <c:spPr>
            <a:solidFill>
              <a:srgbClr val="3C9DD7"/>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0-465C-4A73-9EA1-15016B7CFD8F}"/>
              </c:ext>
            </c:extLst>
          </c:dPt>
          <c:dLbls>
            <c:dLbl>
              <c:idx val="0"/>
              <c:tx>
                <c:rich>
                  <a:bodyPr/>
                  <a:lstStyle/>
                  <a:p>
                    <a:fld id="{72669DAC-D041-43AE-A850-1E323539BFD6}" type="VALUE">
                      <a:rPr lang="en-US">
                        <a:solidFill>
                          <a:schemeClr val="tx2"/>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465C-4A73-9EA1-15016B7CFD8F}"/>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HTML/JavaScript</c:v>
                </c:pt>
                <c:pt idx="1">
                  <c:v>Java</c:v>
                </c:pt>
                <c:pt idx="2">
                  <c:v>C/C++</c:v>
                </c:pt>
                <c:pt idx="3">
                  <c:v>Objective-C</c:v>
                </c:pt>
                <c:pt idx="4">
                  <c:v>C#</c:v>
                </c:pt>
                <c:pt idx="5">
                  <c:v>Visual Development Tool</c:v>
                </c:pt>
                <c:pt idx="6">
                  <c:v>Java/Coffee/Type Script</c:v>
                </c:pt>
                <c:pt idx="7">
                  <c:v>PHP</c:v>
                </c:pt>
                <c:pt idx="8">
                  <c:v>Python</c:v>
                </c:pt>
                <c:pt idx="9">
                  <c:v>ActionScript</c:v>
                </c:pt>
                <c:pt idx="10">
                  <c:v>Ruby</c:v>
                </c:pt>
                <c:pt idx="11">
                  <c:v>Lua</c:v>
                </c:pt>
              </c:strCache>
            </c:strRef>
          </c:cat>
          <c:val>
            <c:numRef>
              <c:f>Sheet1!$B$2:$B$13</c:f>
              <c:numCache>
                <c:formatCode>0%</c:formatCode>
                <c:ptCount val="12"/>
                <c:pt idx="0">
                  <c:v>0.42</c:v>
                </c:pt>
                <c:pt idx="1">
                  <c:v>0.38</c:v>
                </c:pt>
                <c:pt idx="2">
                  <c:v>0.26</c:v>
                </c:pt>
                <c:pt idx="3">
                  <c:v>0.24</c:v>
                </c:pt>
                <c:pt idx="4">
                  <c:v>0.23</c:v>
                </c:pt>
                <c:pt idx="5">
                  <c:v>0.17</c:v>
                </c:pt>
                <c:pt idx="6">
                  <c:v>0.15</c:v>
                </c:pt>
                <c:pt idx="7">
                  <c:v>0.11</c:v>
                </c:pt>
                <c:pt idx="8">
                  <c:v>7.0000000000000007E-2</c:v>
                </c:pt>
                <c:pt idx="9">
                  <c:v>0.03</c:v>
                </c:pt>
                <c:pt idx="10">
                  <c:v>0.03</c:v>
                </c:pt>
                <c:pt idx="11">
                  <c:v>0.03</c:v>
                </c:pt>
              </c:numCache>
            </c:numRef>
          </c:val>
          <c:extLst>
            <c:ext xmlns:c16="http://schemas.microsoft.com/office/drawing/2014/chart" uri="{C3380CC4-5D6E-409C-BE32-E72D297353CC}">
              <c16:uniqueId val="{00000001-465C-4A73-9EA1-15016B7CFD8F}"/>
            </c:ext>
          </c:extLst>
        </c:ser>
        <c:dLbls>
          <c:showLegendKey val="0"/>
          <c:showVal val="0"/>
          <c:showCatName val="0"/>
          <c:showSerName val="0"/>
          <c:showPercent val="0"/>
          <c:showBubbleSize val="0"/>
        </c:dLbls>
        <c:gapWidth val="120"/>
        <c:axId val="373727064"/>
        <c:axId val="373726672"/>
      </c:barChart>
      <c:catAx>
        <c:axId val="373727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73726672"/>
        <c:crosses val="autoZero"/>
        <c:auto val="1"/>
        <c:lblAlgn val="ctr"/>
        <c:lblOffset val="100"/>
        <c:noMultiLvlLbl val="0"/>
      </c:catAx>
      <c:valAx>
        <c:axId val="373726672"/>
        <c:scaling>
          <c:orientation val="minMax"/>
        </c:scaling>
        <c:delete val="1"/>
        <c:axPos val="l"/>
        <c:majorGridlines>
          <c:spPr>
            <a:ln w="9525" cap="flat" cmpd="sng" algn="ctr">
              <a:solidFill>
                <a:schemeClr val="tx1">
                  <a:lumMod val="75000"/>
                  <a:alpha val="85000"/>
                </a:schemeClr>
              </a:solidFill>
              <a:round/>
            </a:ln>
            <a:effectLst/>
          </c:spPr>
        </c:majorGridlines>
        <c:numFmt formatCode="0%" sourceLinked="1"/>
        <c:majorTickMark val="none"/>
        <c:minorTickMark val="none"/>
        <c:tickLblPos val="nextTo"/>
        <c:crossAx val="373727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3E717A-1911-486C-86B0-A516B889620C}"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D8CFAE25-846B-421B-B649-BB866CC72F09}" type="pres">
      <dgm:prSet presAssocID="{4A3E717A-1911-486C-86B0-A516B889620C}" presName="Name0" presStyleCnt="0">
        <dgm:presLayoutVars>
          <dgm:dir/>
          <dgm:resizeHandles val="exact"/>
        </dgm:presLayoutVars>
      </dgm:prSet>
      <dgm:spPr/>
    </dgm:pt>
  </dgm:ptLst>
  <dgm:cxnLst>
    <dgm:cxn modelId="{78881348-7136-4164-98F6-E8E17237020D}" type="presOf" srcId="{4A3E717A-1911-486C-86B0-A516B889620C}" destId="{D8CFAE25-846B-421B-B649-BB866CC72F09}"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3E717A-1911-486C-86B0-A516B889620C}"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49424D50-6A7B-423A-9A3C-4114541FFA5C}">
      <dgm:prSet phldrT="[Text]" custT="1"/>
      <dgm:spPr>
        <a:solidFill>
          <a:schemeClr val="bg2"/>
        </a:solidFill>
        <a:ln>
          <a:noFill/>
        </a:ln>
      </dgm:spPr>
      <dgm:t>
        <a:bodyPr/>
        <a:lstStyle/>
        <a:p>
          <a:r>
            <a:rPr lang="en-US" sz="2400" dirty="0">
              <a:solidFill>
                <a:schemeClr val="bg1"/>
              </a:solidFill>
              <a:latin typeface="+mj-lt"/>
            </a:rPr>
            <a:t>Create</a:t>
          </a:r>
          <a:endParaRPr lang="en-US" sz="2400" dirty="0">
            <a:solidFill>
              <a:schemeClr val="bg1"/>
            </a:solidFill>
          </a:endParaRPr>
        </a:p>
      </dgm:t>
    </dgm:pt>
    <dgm:pt modelId="{F0EB08ED-72D8-4F2E-80BC-C6729F6318CD}" type="parTrans" cxnId="{D8A218AF-59D9-40A7-B16E-93F1F5B478EC}">
      <dgm:prSet/>
      <dgm:spPr/>
      <dgm:t>
        <a:bodyPr/>
        <a:lstStyle/>
        <a:p>
          <a:endParaRPr lang="en-US"/>
        </a:p>
      </dgm:t>
    </dgm:pt>
    <dgm:pt modelId="{977EC73F-748D-4782-872B-28A435166D6B}" type="sibTrans" cxnId="{D8A218AF-59D9-40A7-B16E-93F1F5B478EC}">
      <dgm:prSet/>
      <dgm:spPr/>
      <dgm:t>
        <a:bodyPr/>
        <a:lstStyle/>
        <a:p>
          <a:endParaRPr lang="en-US"/>
        </a:p>
      </dgm:t>
    </dgm:pt>
    <dgm:pt modelId="{D8CFAE25-846B-421B-B649-BB866CC72F09}" type="pres">
      <dgm:prSet presAssocID="{4A3E717A-1911-486C-86B0-A516B889620C}" presName="Name0" presStyleCnt="0">
        <dgm:presLayoutVars>
          <dgm:dir/>
          <dgm:resizeHandles val="exact"/>
        </dgm:presLayoutVars>
      </dgm:prSet>
      <dgm:spPr/>
    </dgm:pt>
    <dgm:pt modelId="{276D6DB7-6811-420A-8B91-494B8D2BADBC}" type="pres">
      <dgm:prSet presAssocID="{49424D50-6A7B-423A-9A3C-4114541FFA5C}" presName="parTxOnly" presStyleLbl="node1" presStyleIdx="0" presStyleCnt="1" custLinFactX="63531" custLinFactY="-25941" custLinFactNeighborX="100000" custLinFactNeighborY="-100000">
        <dgm:presLayoutVars>
          <dgm:bulletEnabled val="1"/>
        </dgm:presLayoutVars>
      </dgm:prSet>
      <dgm:spPr/>
    </dgm:pt>
  </dgm:ptLst>
  <dgm:cxnLst>
    <dgm:cxn modelId="{30E7A6F8-E78E-409F-8F33-8861E28F72A2}" type="presOf" srcId="{49424D50-6A7B-423A-9A3C-4114541FFA5C}" destId="{276D6DB7-6811-420A-8B91-494B8D2BADBC}" srcOrd="0" destOrd="0" presId="urn:microsoft.com/office/officeart/2005/8/layout/hChevron3"/>
    <dgm:cxn modelId="{D63D66F1-298A-47E3-A0DF-696CC09A5D6B}" type="presOf" srcId="{4A3E717A-1911-486C-86B0-A516B889620C}" destId="{D8CFAE25-846B-421B-B649-BB866CC72F09}" srcOrd="0" destOrd="0" presId="urn:microsoft.com/office/officeart/2005/8/layout/hChevron3"/>
    <dgm:cxn modelId="{D8A218AF-59D9-40A7-B16E-93F1F5B478EC}" srcId="{4A3E717A-1911-486C-86B0-A516B889620C}" destId="{49424D50-6A7B-423A-9A3C-4114541FFA5C}" srcOrd="0" destOrd="0" parTransId="{F0EB08ED-72D8-4F2E-80BC-C6729F6318CD}" sibTransId="{977EC73F-748D-4782-872B-28A435166D6B}"/>
    <dgm:cxn modelId="{3DB78563-43E9-403A-B1BD-666E8A5A35D5}" type="presParOf" srcId="{D8CFAE25-846B-421B-B649-BB866CC72F09}" destId="{276D6DB7-6811-420A-8B91-494B8D2BADBC}" srcOrd="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D6DB7-6811-420A-8B91-494B8D2BADBC}">
      <dsp:nvSpPr>
        <dsp:cNvPr id="0" name=""/>
        <dsp:cNvSpPr/>
      </dsp:nvSpPr>
      <dsp:spPr>
        <a:xfrm>
          <a:off x="1912" y="0"/>
          <a:ext cx="1956222" cy="726208"/>
        </a:xfrm>
        <a:prstGeom prst="homePlate">
          <a:avLst/>
        </a:prstGeom>
        <a:solidFill>
          <a:schemeClr val="bg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latin typeface="+mj-lt"/>
            </a:rPr>
            <a:t>Create</a:t>
          </a:r>
          <a:endParaRPr lang="en-US" sz="2400" kern="1200" dirty="0">
            <a:solidFill>
              <a:schemeClr val="bg1"/>
            </a:solidFill>
          </a:endParaRPr>
        </a:p>
      </dsp:txBody>
      <dsp:txXfrm>
        <a:off x="1912" y="0"/>
        <a:ext cx="1774670" cy="72620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ECADC-609F-45A8-8374-CEE0C63CDEB5}" type="datetimeFigureOut">
              <a:rPr lang="en-US" smtClean="0"/>
              <a:t>7/5/2016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C3077-7894-4407-BED9-5525EC0BA0E1}" type="slidenum">
              <a:rPr lang="en-US" smtClean="0"/>
              <a:t>‹#›</a:t>
            </a:fld>
            <a:endParaRPr lang="en-US"/>
          </a:p>
        </p:txBody>
      </p:sp>
    </p:spTree>
    <p:extLst>
      <p:ext uri="{BB962C8B-B14F-4D97-AF65-F5344CB8AC3E}">
        <p14:creationId xmlns:p14="http://schemas.microsoft.com/office/powerpoint/2010/main" val="3342809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C3077-7894-4407-BED9-5525EC0BA0E1}" type="slidenum">
              <a:rPr lang="en-US" smtClean="0"/>
              <a:t>1</a:t>
            </a:fld>
            <a:endParaRPr lang="en-US"/>
          </a:p>
        </p:txBody>
      </p:sp>
    </p:spTree>
    <p:extLst>
      <p:ext uri="{BB962C8B-B14F-4D97-AF65-F5344CB8AC3E}">
        <p14:creationId xmlns:p14="http://schemas.microsoft.com/office/powerpoint/2010/main" val="1795309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01675"/>
            <a:ext cx="6229350" cy="3505200"/>
          </a:xfrm>
        </p:spPr>
      </p:sp>
      <p:sp>
        <p:nvSpPr>
          <p:cNvPr id="3" name="Notes Placeholder 2"/>
          <p:cNvSpPr>
            <a:spLocks noGrp="1"/>
          </p:cNvSpPr>
          <p:nvPr>
            <p:ph type="body" idx="1"/>
          </p:nvPr>
        </p:nvSpPr>
        <p:spPr/>
        <p:txBody>
          <a:bodyPr/>
          <a:lstStyle/>
          <a:p>
            <a:pPr marL="0" indent="0">
              <a:buFontTx/>
              <a:buNone/>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defTabSz="914400">
              <a:defRPr/>
            </a:pPr>
            <a:fld id="{3244B1D4-63DB-514D-99AA-086E2EBFDFEF}" type="slidenum">
              <a:rPr lang="en-US" sz="1800" kern="0" smtClean="0">
                <a:solidFill>
                  <a:prstClr val="black"/>
                </a:solidFill>
              </a:rPr>
              <a:pPr defTabSz="914400">
                <a:defRPr/>
              </a:pPr>
              <a:t>11</a:t>
            </a:fld>
            <a:endParaRPr lang="en-US" sz="1800" kern="0">
              <a:solidFill>
                <a:prstClr val="black"/>
              </a:solidFill>
            </a:endParaRPr>
          </a:p>
        </p:txBody>
      </p:sp>
    </p:spTree>
    <p:extLst>
      <p:ext uri="{BB962C8B-B14F-4D97-AF65-F5344CB8AC3E}">
        <p14:creationId xmlns:p14="http://schemas.microsoft.com/office/powerpoint/2010/main" val="3103341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C3077-7894-4407-BED9-5525EC0BA0E1}" type="slidenum">
              <a:rPr lang="en-US" smtClean="0"/>
              <a:t>12</a:t>
            </a:fld>
            <a:endParaRPr lang="en-US"/>
          </a:p>
        </p:txBody>
      </p:sp>
    </p:spTree>
    <p:extLst>
      <p:ext uri="{BB962C8B-B14F-4D97-AF65-F5344CB8AC3E}">
        <p14:creationId xmlns:p14="http://schemas.microsoft.com/office/powerpoint/2010/main" val="21919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C3077-7894-4407-BED9-5525EC0BA0E1}" type="slidenum">
              <a:rPr lang="en-US" smtClean="0"/>
              <a:t>13</a:t>
            </a:fld>
            <a:endParaRPr lang="en-US"/>
          </a:p>
        </p:txBody>
      </p:sp>
    </p:spTree>
    <p:extLst>
      <p:ext uri="{BB962C8B-B14F-4D97-AF65-F5344CB8AC3E}">
        <p14:creationId xmlns:p14="http://schemas.microsoft.com/office/powerpoint/2010/main" val="2356085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C57D5-6E42-4209-A7FC-720310DA2B8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56962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5B5767-0D9E-4B6D-8CB9-64A15166C33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557287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C57D5-6E42-4209-A7FC-720310DA2B8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71553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7A5B5767-0D9E-4B6D-8CB9-64A15166C331}"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73048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D247F75-BE53-446D-A655-1639D397C8F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30292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C3077-7894-4407-BED9-5525EC0BA0E1}" type="slidenum">
              <a:rPr lang="en-US" smtClean="0"/>
              <a:t>4</a:t>
            </a:fld>
            <a:endParaRPr lang="en-US"/>
          </a:p>
        </p:txBody>
      </p:sp>
    </p:spTree>
    <p:extLst>
      <p:ext uri="{BB962C8B-B14F-4D97-AF65-F5344CB8AC3E}">
        <p14:creationId xmlns:p14="http://schemas.microsoft.com/office/powerpoint/2010/main" val="203636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7/5/2016 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46513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Calibri"/>
              </a:rPr>
            </a:br>
            <a:endParaRPr lang="en-US" sz="1200" kern="1200" dirty="0">
              <a:solidFill>
                <a:schemeClr val="tx1"/>
              </a:solidFill>
              <a:effectLst/>
              <a:latin typeface="Calibri"/>
            </a:endParaRPr>
          </a:p>
          <a:p>
            <a:br>
              <a:rPr lang="en-US" dirty="0">
                <a:latin typeface="Segoe UI Light"/>
                <a:cs typeface="Segoe UI Light"/>
              </a:rPr>
            </a:br>
            <a:endParaRPr lang="en-US" dirty="0">
              <a:latin typeface="Segoe UI Light"/>
              <a:cs typeface="Segoe UI Light"/>
            </a:endParaRPr>
          </a:p>
        </p:txBody>
      </p:sp>
      <p:sp>
        <p:nvSpPr>
          <p:cNvPr id="4" name="Slide Number Placeholder 3"/>
          <p:cNvSpPr>
            <a:spLocks noGrp="1"/>
          </p:cNvSpPr>
          <p:nvPr>
            <p:ph type="sldNum" sz="quarter" idx="10"/>
          </p:nvPr>
        </p:nvSpPr>
        <p:spPr/>
        <p:txBody>
          <a:bodyPr/>
          <a:lstStyle/>
          <a:p>
            <a:pPr defTabSz="914400">
              <a:defRPr/>
            </a:pPr>
            <a:fld id="{447CD1BD-E820-4D98-AC54-2A0C20589960}" type="slidenum">
              <a:rPr lang="en-US" sz="1800" kern="0" smtClean="0">
                <a:solidFill>
                  <a:sysClr val="windowText" lastClr="000000"/>
                </a:solidFill>
              </a:rPr>
              <a:pPr defTabSz="914400">
                <a:defRPr/>
              </a:pPr>
              <a:t>7</a:t>
            </a:fld>
            <a:endParaRPr lang="en-US" sz="1800" kern="0">
              <a:solidFill>
                <a:sysClr val="windowText" lastClr="000000"/>
              </a:solidFill>
            </a:endParaRPr>
          </a:p>
        </p:txBody>
      </p:sp>
    </p:spTree>
    <p:extLst>
      <p:ext uri="{BB962C8B-B14F-4D97-AF65-F5344CB8AC3E}">
        <p14:creationId xmlns:p14="http://schemas.microsoft.com/office/powerpoint/2010/main" val="417820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247F75-BE53-446D-A655-1639D397C8F2}"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14540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7/5/2016 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43520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C57D5-6E42-4209-A7FC-720310DA2B8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551380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5" Type="http://schemas.openxmlformats.org/officeDocument/2006/relationships/image" Target="../media/image4.png"/><Relationship Id="rId4" Type="http://schemas.microsoft.com/office/2007/relationships/hdphoto" Target="../media/hdphoto1.wdp"/></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EC1BFF-037B-42F1-A9F8-C972A04A5E06}" type="datetimeFigureOut">
              <a:rPr lang="en-US" smtClean="0"/>
              <a:t>7/5/2016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79DDDA-6C7D-4024-B054-360F22E3D12E}" type="slidenum">
              <a:rPr lang="en-US" smtClean="0"/>
              <a:t>‹#›</a:t>
            </a:fld>
            <a:endParaRPr lang="en-US"/>
          </a:p>
        </p:txBody>
      </p:sp>
    </p:spTree>
    <p:extLst>
      <p:ext uri="{BB962C8B-B14F-4D97-AF65-F5344CB8AC3E}">
        <p14:creationId xmlns:p14="http://schemas.microsoft.com/office/powerpoint/2010/main" val="205921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087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24011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326928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746671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730780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78338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729552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184631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261334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903101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lvl1pPr>
              <a:defRPr>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6" name="Content Placeholder 2"/>
          <p:cNvSpPr>
            <a:spLocks noGrp="1"/>
          </p:cNvSpPr>
          <p:nvPr>
            <p:ph idx="1"/>
          </p:nvPr>
        </p:nvSpPr>
        <p:spPr>
          <a:xfrm>
            <a:off x="139336" y="1325563"/>
            <a:ext cx="10376264"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1199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57139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869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5027439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20989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968938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903365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564611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897312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368910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716175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225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963504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54805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0511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1" y="6356351"/>
            <a:ext cx="2743200" cy="365125"/>
          </a:xfrm>
          <a:prstGeom prst="rect">
            <a:avLst/>
          </a:prstGeom>
        </p:spPr>
        <p:txBody>
          <a:bodyPr/>
          <a:lstStyle/>
          <a:p>
            <a:pPr defTabSz="914225">
              <a:defRPr/>
            </a:pPr>
            <a:fld id="{45E76F17-20A3-4B95-966A-E748333CFEA8}" type="datetimeFigureOut">
              <a:rPr lang="en-US" smtClean="0">
                <a:solidFill>
                  <a:prstClr val="black">
                    <a:tint val="75000"/>
                  </a:prstClr>
                </a:solidFill>
              </a:rPr>
              <a:pPr defTabSz="914225">
                <a:defRPr/>
              </a:pPr>
              <a:t>7/5/2016</a:t>
            </a:fld>
            <a:endParaRPr lang="en-US">
              <a:solidFill>
                <a:prstClr val="black">
                  <a:tint val="75000"/>
                </a:prstClr>
              </a:solidFill>
            </a:endParaRPr>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pPr defTabSz="914225">
              <a:defRPr/>
            </a:pPr>
            <a:endParaRPr lang="en-US">
              <a:solidFill>
                <a:prstClr val="black">
                  <a:tint val="75000"/>
                </a:prstClr>
              </a:solidFill>
            </a:endParaRPr>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pPr defTabSz="914225">
              <a:defRPr/>
            </a:pPr>
            <a:fld id="{40C26AB4-160D-4E7F-BD9C-FE848D00C746}"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114553927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367"/>
            <a:fld id="{5B1A8E8B-5561-4EAD-8338-D5146F2A2417}" type="datetimeFigureOut">
              <a:rPr lang="en-US" smtClean="0">
                <a:solidFill>
                  <a:srgbClr val="FFFFFF"/>
                </a:solidFill>
              </a:rPr>
              <a:pPr defTabSz="914367"/>
              <a:t>7/5/2016</a:t>
            </a:fld>
            <a:endParaRPr lang="en-US">
              <a:solidFill>
                <a:srgbClr val="FFFFFF"/>
              </a:solidFill>
            </a:endParaRPr>
          </a:p>
        </p:txBody>
      </p:sp>
      <p:sp>
        <p:nvSpPr>
          <p:cNvPr id="5" name="Footer Placeholder 4"/>
          <p:cNvSpPr>
            <a:spLocks noGrp="1"/>
          </p:cNvSpPr>
          <p:nvPr>
            <p:ph type="ftr" sz="quarter" idx="11"/>
          </p:nvPr>
        </p:nvSpPr>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p:txBody>
          <a:bodyPr/>
          <a:lstStyle/>
          <a:p>
            <a:pPr defTabSz="914367"/>
            <a:fld id="{8929F8B4-B6EC-4EDD-AB67-FFF8A5C27E68}"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533442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5998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57587" y="5670381"/>
            <a:ext cx="3665174" cy="888023"/>
          </a:xfrm>
          <a:prstGeom prst="rect">
            <a:avLst/>
          </a:prstGeom>
        </p:spPr>
      </p:pic>
    </p:spTree>
    <p:extLst>
      <p:ext uri="{BB962C8B-B14F-4D97-AF65-F5344CB8AC3E}">
        <p14:creationId xmlns:p14="http://schemas.microsoft.com/office/powerpoint/2010/main" val="41738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04542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638871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5224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0630185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080" indent="0">
              <a:buNone/>
              <a:defRPr/>
            </a:lvl2pPr>
            <a:lvl3pPr marL="560134" indent="0">
              <a:buNone/>
              <a:defRPr sz="2353"/>
            </a:lvl3pPr>
            <a:lvl4pPr marL="784187" indent="0">
              <a:buNone/>
              <a:defRPr sz="1961"/>
            </a:lvl4pPr>
            <a:lvl5pPr marL="1008241"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5190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254253740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080" indent="-33608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3233247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28469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8751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8" y="2256323"/>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7"/>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7"/>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8"/>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6507214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864771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7"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361850990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22460157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1"/>
            <a:ext cx="8534400" cy="727700"/>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3"/>
            <a:ext cx="2844800" cy="365125"/>
          </a:xfrm>
          <a:prstGeom prst="rect">
            <a:avLst/>
          </a:prstGeom>
        </p:spPr>
        <p:txBody>
          <a:bodyPr/>
          <a:lstStyle/>
          <a:p>
            <a:pPr defTabSz="914367"/>
            <a:fld id="{8ACDB3CC-F982-40F9-8DD6-BCC9AFBF44BD}" type="datetime1">
              <a:rPr lang="en-US" smtClean="0">
                <a:solidFill>
                  <a:srgbClr val="404040"/>
                </a:solidFill>
              </a:rPr>
              <a:pPr defTabSz="914367"/>
              <a:t>7/5/2016</a:t>
            </a:fld>
            <a:endParaRPr lang="en-US" dirty="0">
              <a:solidFill>
                <a:srgbClr val="404040"/>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p>
            <a:pPr defTabSz="914367"/>
            <a:endParaRPr lang="en-US" dirty="0">
              <a:solidFill>
                <a:srgbClr val="404040"/>
              </a:solidFill>
            </a:endParaRP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p>
            <a:pPr defTabSz="914367"/>
            <a:fld id="{AF88E988-FB04-AB4E-BE5A-59F242AF7F7A}" type="slidenum">
              <a:rPr lang="en-US" smtClean="0">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207166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76F17-20A3-4B95-966A-E748333CFEA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7/5/2016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C26AB4-160D-4E7F-BD9C-FE848D00C7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60842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367911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89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88396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908167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2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29684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7552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113270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552312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75641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337984794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01421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0407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99119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10477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173966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4229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48867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45194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857076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029151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124449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43320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75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01564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3026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20871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5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319295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853720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78556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5296598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4438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Layout, White">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9240" y="289512"/>
            <a:ext cx="11655840" cy="899665"/>
          </a:xfrm>
        </p:spPr>
        <p:txBody>
          <a:bodyPr/>
          <a:lstStyle>
            <a:lvl1pPr>
              <a:defRPr>
                <a:solidFill>
                  <a:schemeClr val="bg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2"/>
                </a:solidFill>
              </a:defRPr>
            </a:lvl1pPr>
            <a:lvl2pPr marL="0" indent="0">
              <a:buFontTx/>
              <a:buNone/>
              <a:defRPr sz="1961">
                <a:solidFill>
                  <a:schemeClr val="bg2"/>
                </a:solidFill>
              </a:defRPr>
            </a:lvl2pPr>
            <a:lvl3pPr marL="224079" indent="0">
              <a:buNone/>
              <a:defRPr>
                <a:solidFill>
                  <a:schemeClr val="bg2"/>
                </a:solidFill>
              </a:defRPr>
            </a:lvl3pPr>
            <a:lvl4pPr marL="448157" indent="0">
              <a:buNone/>
              <a:defRPr>
                <a:solidFill>
                  <a:schemeClr val="bg2"/>
                </a:solidFill>
              </a:defRPr>
            </a:lvl4pPr>
            <a:lvl5pPr marL="672236"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25542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2" y="0"/>
            <a:ext cx="12192002" cy="6858000"/>
            <a:chOff x="-2" y="0"/>
            <a:chExt cx="12192002" cy="685800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919" t="4167" r="-11327" b="7606"/>
            <a:stretch/>
          </p:blipFill>
          <p:spPr>
            <a:xfrm flipH="1">
              <a:off x="0" y="0"/>
              <a:ext cx="12192000" cy="6858000"/>
            </a:xfrm>
            <a:prstGeom prst="rect">
              <a:avLst/>
            </a:prstGeom>
          </p:spPr>
        </p:pic>
        <p:sp>
          <p:nvSpPr>
            <p:cNvPr id="4" name="Rectangle 3"/>
            <p:cNvSpPr/>
            <p:nvPr userDrawn="1"/>
          </p:nvSpPr>
          <p:spPr bwMode="auto">
            <a:xfrm rot="5400000">
              <a:off x="-1038226" y="1038224"/>
              <a:ext cx="6858000" cy="4781551"/>
            </a:xfrm>
            <a:prstGeom prst="rect">
              <a:avLst/>
            </a:prstGeom>
            <a:gradFill>
              <a:gsLst>
                <a:gs pos="0">
                  <a:schemeClr val="bg1">
                    <a:alpha val="0"/>
                  </a:schemeClr>
                </a:gs>
                <a:gs pos="54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sp>
        <p:nvSpPr>
          <p:cNvPr id="11" name="Rectangle 10"/>
          <p:cNvSpPr/>
          <p:nvPr userDrawn="1"/>
        </p:nvSpPr>
        <p:spPr bwMode="auto">
          <a:xfrm>
            <a:off x="3048" y="0"/>
            <a:ext cx="12188952" cy="6858001"/>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23"/>
          <p:cNvSpPr/>
          <p:nvPr userDrawn="1"/>
        </p:nvSpPr>
        <p:spPr bwMode="auto">
          <a:xfrm>
            <a:off x="6829063" y="0"/>
            <a:ext cx="3324083" cy="6858000"/>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10153146 w 10153146"/>
              <a:gd name="connsiteY4" fmla="*/ 0 h 6858000"/>
              <a:gd name="connsiteX5" fmla="*/ 8692118 w 10153146"/>
              <a:gd name="connsiteY5" fmla="*/ 6858000 h 6858000"/>
              <a:gd name="connsiteX6" fmla="*/ 3429708 w 10153146"/>
              <a:gd name="connsiteY6" fmla="*/ 6858000 h 6858000"/>
              <a:gd name="connsiteX7" fmla="*/ 3313859 w 10153146"/>
              <a:gd name="connsiteY7" fmla="*/ 6858000 h 6858000"/>
              <a:gd name="connsiteX8" fmla="*/ 2046514 w 10153146"/>
              <a:gd name="connsiteY8" fmla="*/ 6858000 h 6858000"/>
              <a:gd name="connsiteX9" fmla="*/ 1862165 w 10153146"/>
              <a:gd name="connsiteY9" fmla="*/ 6858000 h 6858000"/>
              <a:gd name="connsiteX10" fmla="*/ 0 w 10153146"/>
              <a:gd name="connsiteY10" fmla="*/ 6858000 h 6858000"/>
              <a:gd name="connsiteX11" fmla="*/ 0 w 10153146"/>
              <a:gd name="connsiteY11" fmla="*/ 0 h 6858000"/>
              <a:gd name="connsiteX0" fmla="*/ 0 w 10153146"/>
              <a:gd name="connsiteY0" fmla="*/ 0 h 6858000"/>
              <a:gd name="connsiteX1" fmla="*/ 1862165 w 10153146"/>
              <a:gd name="connsiteY1" fmla="*/ 0 h 6858000"/>
              <a:gd name="connsiteX2" fmla="*/ 2046514 w 10153146"/>
              <a:gd name="connsiteY2" fmla="*/ 0 h 6858000"/>
              <a:gd name="connsiteX3" fmla="*/ 10153146 w 10153146"/>
              <a:gd name="connsiteY3" fmla="*/ 0 h 6858000"/>
              <a:gd name="connsiteX4" fmla="*/ 8692118 w 10153146"/>
              <a:gd name="connsiteY4" fmla="*/ 6858000 h 6858000"/>
              <a:gd name="connsiteX5" fmla="*/ 3429708 w 10153146"/>
              <a:gd name="connsiteY5" fmla="*/ 6858000 h 6858000"/>
              <a:gd name="connsiteX6" fmla="*/ 3313859 w 10153146"/>
              <a:gd name="connsiteY6" fmla="*/ 6858000 h 6858000"/>
              <a:gd name="connsiteX7" fmla="*/ 2046514 w 10153146"/>
              <a:gd name="connsiteY7" fmla="*/ 6858000 h 6858000"/>
              <a:gd name="connsiteX8" fmla="*/ 1862165 w 10153146"/>
              <a:gd name="connsiteY8" fmla="*/ 6858000 h 6858000"/>
              <a:gd name="connsiteX9" fmla="*/ 0 w 10153146"/>
              <a:gd name="connsiteY9" fmla="*/ 6858000 h 6858000"/>
              <a:gd name="connsiteX10" fmla="*/ 0 w 10153146"/>
              <a:gd name="connsiteY10" fmla="*/ 0 h 6858000"/>
              <a:gd name="connsiteX0" fmla="*/ 0 w 10153146"/>
              <a:gd name="connsiteY0" fmla="*/ 0 h 6858000"/>
              <a:gd name="connsiteX1" fmla="*/ 1862165 w 10153146"/>
              <a:gd name="connsiteY1" fmla="*/ 0 h 6858000"/>
              <a:gd name="connsiteX2" fmla="*/ 10153146 w 10153146"/>
              <a:gd name="connsiteY2" fmla="*/ 0 h 6858000"/>
              <a:gd name="connsiteX3" fmla="*/ 8692118 w 10153146"/>
              <a:gd name="connsiteY3" fmla="*/ 6858000 h 6858000"/>
              <a:gd name="connsiteX4" fmla="*/ 3429708 w 10153146"/>
              <a:gd name="connsiteY4" fmla="*/ 6858000 h 6858000"/>
              <a:gd name="connsiteX5" fmla="*/ 3313859 w 10153146"/>
              <a:gd name="connsiteY5" fmla="*/ 6858000 h 6858000"/>
              <a:gd name="connsiteX6" fmla="*/ 2046514 w 10153146"/>
              <a:gd name="connsiteY6" fmla="*/ 6858000 h 6858000"/>
              <a:gd name="connsiteX7" fmla="*/ 1862165 w 10153146"/>
              <a:gd name="connsiteY7" fmla="*/ 6858000 h 6858000"/>
              <a:gd name="connsiteX8" fmla="*/ 0 w 10153146"/>
              <a:gd name="connsiteY8" fmla="*/ 6858000 h 6858000"/>
              <a:gd name="connsiteX9" fmla="*/ 0 w 10153146"/>
              <a:gd name="connsiteY9"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2046514 w 10153146"/>
              <a:gd name="connsiteY5" fmla="*/ 6858000 h 6858000"/>
              <a:gd name="connsiteX6" fmla="*/ 1862165 w 10153146"/>
              <a:gd name="connsiteY6" fmla="*/ 6858000 h 6858000"/>
              <a:gd name="connsiteX7" fmla="*/ 0 w 10153146"/>
              <a:gd name="connsiteY7" fmla="*/ 6858000 h 6858000"/>
              <a:gd name="connsiteX8" fmla="*/ 0 w 10153146"/>
              <a:gd name="connsiteY8"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2046514 w 10153146"/>
              <a:gd name="connsiteY5" fmla="*/ 6858000 h 6858000"/>
              <a:gd name="connsiteX6" fmla="*/ 0 w 10153146"/>
              <a:gd name="connsiteY6" fmla="*/ 6858000 h 6858000"/>
              <a:gd name="connsiteX7" fmla="*/ 0 w 10153146"/>
              <a:gd name="connsiteY7"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0 w 10153146"/>
              <a:gd name="connsiteY5" fmla="*/ 6858000 h 6858000"/>
              <a:gd name="connsiteX6" fmla="*/ 0 w 10153146"/>
              <a:gd name="connsiteY6"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313859 w 10153146"/>
              <a:gd name="connsiteY3" fmla="*/ 6858000 h 6858000"/>
              <a:gd name="connsiteX4" fmla="*/ 0 w 10153146"/>
              <a:gd name="connsiteY4" fmla="*/ 6858000 h 6858000"/>
              <a:gd name="connsiteX5" fmla="*/ 0 w 10153146"/>
              <a:gd name="connsiteY5"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0 w 10153146"/>
              <a:gd name="connsiteY3" fmla="*/ 6858000 h 6858000"/>
              <a:gd name="connsiteX4" fmla="*/ 0 w 10153146"/>
              <a:gd name="connsiteY4"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6829063 w 10153146"/>
              <a:gd name="connsiteY3" fmla="*/ 6858000 h 6858000"/>
              <a:gd name="connsiteX4" fmla="*/ 0 w 10153146"/>
              <a:gd name="connsiteY4" fmla="*/ 0 h 6858000"/>
              <a:gd name="connsiteX0" fmla="*/ 1979271 w 3324083"/>
              <a:gd name="connsiteY0" fmla="*/ 11575 h 6858000"/>
              <a:gd name="connsiteX1" fmla="*/ 3324083 w 3324083"/>
              <a:gd name="connsiteY1" fmla="*/ 0 h 6858000"/>
              <a:gd name="connsiteX2" fmla="*/ 1863055 w 3324083"/>
              <a:gd name="connsiteY2" fmla="*/ 6858000 h 6858000"/>
              <a:gd name="connsiteX3" fmla="*/ 0 w 3324083"/>
              <a:gd name="connsiteY3" fmla="*/ 6858000 h 6858000"/>
              <a:gd name="connsiteX4" fmla="*/ 1979271 w 3324083"/>
              <a:gd name="connsiteY4" fmla="*/ 11575 h 6858000"/>
              <a:gd name="connsiteX0" fmla="*/ 1446835 w 3324083"/>
              <a:gd name="connsiteY0" fmla="*/ 0 h 6858000"/>
              <a:gd name="connsiteX1" fmla="*/ 3324083 w 3324083"/>
              <a:gd name="connsiteY1" fmla="*/ 0 h 6858000"/>
              <a:gd name="connsiteX2" fmla="*/ 1863055 w 3324083"/>
              <a:gd name="connsiteY2" fmla="*/ 6858000 h 6858000"/>
              <a:gd name="connsiteX3" fmla="*/ 0 w 3324083"/>
              <a:gd name="connsiteY3" fmla="*/ 6858000 h 6858000"/>
              <a:gd name="connsiteX4" fmla="*/ 1446835 w 33240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083" h="6858000">
                <a:moveTo>
                  <a:pt x="1446835" y="0"/>
                </a:moveTo>
                <a:lnTo>
                  <a:pt x="3324083" y="0"/>
                </a:lnTo>
                <a:lnTo>
                  <a:pt x="1863055" y="6858000"/>
                </a:lnTo>
                <a:lnTo>
                  <a:pt x="0" y="6858000"/>
                </a:lnTo>
                <a:lnTo>
                  <a:pt x="144683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25" name="Freeform 24"/>
          <p:cNvSpPr>
            <a:spLocks/>
          </p:cNvSpPr>
          <p:nvPr userDrawn="1"/>
        </p:nvSpPr>
        <p:spPr bwMode="auto">
          <a:xfrm flipH="1" flipV="1">
            <a:off x="6817489" y="0"/>
            <a:ext cx="1961429" cy="6858001"/>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839287 w 8778917"/>
              <a:gd name="connsiteY8" fmla="*/ 0 h 6858000"/>
              <a:gd name="connsiteX9" fmla="*/ 8290981 w 8778917"/>
              <a:gd name="connsiteY9" fmla="*/ 0 h 6858000"/>
              <a:gd name="connsiteX10" fmla="*/ 8778917 w 8778917"/>
              <a:gd name="connsiteY10" fmla="*/ 0 h 6858000"/>
              <a:gd name="connsiteX11" fmla="*/ 8778917 w 8778917"/>
              <a:gd name="connsiteY11"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839287 w 8778917"/>
              <a:gd name="connsiteY7" fmla="*/ 0 h 6858000"/>
              <a:gd name="connsiteX8" fmla="*/ 8290981 w 8778917"/>
              <a:gd name="connsiteY8" fmla="*/ 0 h 6858000"/>
              <a:gd name="connsiteX9" fmla="*/ 8778917 w 8778917"/>
              <a:gd name="connsiteY9" fmla="*/ 0 h 6858000"/>
              <a:gd name="connsiteX10" fmla="*/ 8778917 w 8778917"/>
              <a:gd name="connsiteY10"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8290981 w 8778917"/>
              <a:gd name="connsiteY7" fmla="*/ 0 h 6858000"/>
              <a:gd name="connsiteX8" fmla="*/ 8778917 w 8778917"/>
              <a:gd name="connsiteY8" fmla="*/ 0 h 6858000"/>
              <a:gd name="connsiteX9" fmla="*/ 8778917 w 8778917"/>
              <a:gd name="connsiteY9"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8778917 w 8778917"/>
              <a:gd name="connsiteY7" fmla="*/ 0 h 6858000"/>
              <a:gd name="connsiteX8" fmla="*/ 8778917 w 8778917"/>
              <a:gd name="connsiteY8"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1984578 w 8778917"/>
              <a:gd name="connsiteY7" fmla="*/ 11574 h 6858000"/>
              <a:gd name="connsiteX8" fmla="*/ 8778917 w 8778917"/>
              <a:gd name="connsiteY8"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0 w 8778917"/>
              <a:gd name="connsiteY4" fmla="*/ 6858000 h 6858000"/>
              <a:gd name="connsiteX5" fmla="*/ 1461028 w 8778917"/>
              <a:gd name="connsiteY5" fmla="*/ 0 h 6858000"/>
              <a:gd name="connsiteX6" fmla="*/ 1984578 w 8778917"/>
              <a:gd name="connsiteY6" fmla="*/ 11574 h 6858000"/>
              <a:gd name="connsiteX7" fmla="*/ 8778917 w 8778917"/>
              <a:gd name="connsiteY7" fmla="*/ 6858000 h 6858000"/>
              <a:gd name="connsiteX0" fmla="*/ 8778917 w 8778917"/>
              <a:gd name="connsiteY0" fmla="*/ 6858000 h 6858000"/>
              <a:gd name="connsiteX1" fmla="*/ 8290981 w 8778917"/>
              <a:gd name="connsiteY1" fmla="*/ 6858000 h 6858000"/>
              <a:gd name="connsiteX2" fmla="*/ 6732403 w 8778917"/>
              <a:gd name="connsiteY2" fmla="*/ 6858000 h 6858000"/>
              <a:gd name="connsiteX3" fmla="*/ 0 w 8778917"/>
              <a:gd name="connsiteY3" fmla="*/ 6858000 h 6858000"/>
              <a:gd name="connsiteX4" fmla="*/ 1461028 w 8778917"/>
              <a:gd name="connsiteY4" fmla="*/ 0 h 6858000"/>
              <a:gd name="connsiteX5" fmla="*/ 1984578 w 8778917"/>
              <a:gd name="connsiteY5" fmla="*/ 11574 h 6858000"/>
              <a:gd name="connsiteX6" fmla="*/ 8778917 w 8778917"/>
              <a:gd name="connsiteY6" fmla="*/ 6858000 h 6858000"/>
              <a:gd name="connsiteX0" fmla="*/ 8778917 w 8778917"/>
              <a:gd name="connsiteY0" fmla="*/ 6858000 h 6858000"/>
              <a:gd name="connsiteX1" fmla="*/ 8290981 w 8778917"/>
              <a:gd name="connsiteY1" fmla="*/ 6858000 h 6858000"/>
              <a:gd name="connsiteX2" fmla="*/ 0 w 8778917"/>
              <a:gd name="connsiteY2" fmla="*/ 6858000 h 6858000"/>
              <a:gd name="connsiteX3" fmla="*/ 1461028 w 8778917"/>
              <a:gd name="connsiteY3" fmla="*/ 0 h 6858000"/>
              <a:gd name="connsiteX4" fmla="*/ 1984578 w 8778917"/>
              <a:gd name="connsiteY4" fmla="*/ 11574 h 6858000"/>
              <a:gd name="connsiteX5" fmla="*/ 8778917 w 8778917"/>
              <a:gd name="connsiteY5" fmla="*/ 6858000 h 6858000"/>
              <a:gd name="connsiteX0" fmla="*/ 8778917 w 8778917"/>
              <a:gd name="connsiteY0" fmla="*/ 6858000 h 6858000"/>
              <a:gd name="connsiteX1" fmla="*/ 0 w 8778917"/>
              <a:gd name="connsiteY1" fmla="*/ 6858000 h 6858000"/>
              <a:gd name="connsiteX2" fmla="*/ 1461028 w 8778917"/>
              <a:gd name="connsiteY2" fmla="*/ 0 h 6858000"/>
              <a:gd name="connsiteX3" fmla="*/ 1984578 w 8778917"/>
              <a:gd name="connsiteY3" fmla="*/ 11574 h 6858000"/>
              <a:gd name="connsiteX4" fmla="*/ 8778917 w 8778917"/>
              <a:gd name="connsiteY4" fmla="*/ 6858000 h 6858000"/>
              <a:gd name="connsiteX0" fmla="*/ 479869 w 1984578"/>
              <a:gd name="connsiteY0" fmla="*/ 6858000 h 6858000"/>
              <a:gd name="connsiteX1" fmla="*/ 0 w 1984578"/>
              <a:gd name="connsiteY1" fmla="*/ 6858000 h 6858000"/>
              <a:gd name="connsiteX2" fmla="*/ 1461028 w 1984578"/>
              <a:gd name="connsiteY2" fmla="*/ 0 h 6858000"/>
              <a:gd name="connsiteX3" fmla="*/ 1984578 w 1984578"/>
              <a:gd name="connsiteY3" fmla="*/ 11574 h 6858000"/>
              <a:gd name="connsiteX4" fmla="*/ 479869 w 1984578"/>
              <a:gd name="connsiteY4" fmla="*/ 6858000 h 6858000"/>
              <a:gd name="connsiteX0" fmla="*/ 479869 w 1961429"/>
              <a:gd name="connsiteY0" fmla="*/ 6858001 h 6858001"/>
              <a:gd name="connsiteX1" fmla="*/ 0 w 1961429"/>
              <a:gd name="connsiteY1" fmla="*/ 6858001 h 6858001"/>
              <a:gd name="connsiteX2" fmla="*/ 1461028 w 1961429"/>
              <a:gd name="connsiteY2" fmla="*/ 1 h 6858001"/>
              <a:gd name="connsiteX3" fmla="*/ 1961429 w 1961429"/>
              <a:gd name="connsiteY3" fmla="*/ 0 h 6858001"/>
              <a:gd name="connsiteX4" fmla="*/ 479869 w 1961429"/>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429" h="6858001">
                <a:moveTo>
                  <a:pt x="479869" y="6858001"/>
                </a:moveTo>
                <a:lnTo>
                  <a:pt x="0" y="6858001"/>
                </a:lnTo>
                <a:lnTo>
                  <a:pt x="1461028" y="1"/>
                </a:lnTo>
                <a:lnTo>
                  <a:pt x="1961429" y="0"/>
                </a:lnTo>
                <a:lnTo>
                  <a:pt x="479869" y="6858001"/>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5B2C91">
              <a:alpha val="93000"/>
            </a:srgb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 name="Title 1"/>
          <p:cNvSpPr>
            <a:spLocks noGrp="1"/>
          </p:cNvSpPr>
          <p:nvPr>
            <p:ph type="title" hasCustomPrompt="1"/>
          </p:nvPr>
        </p:nvSpPr>
        <p:spPr bwMode="auto">
          <a:xfrm>
            <a:off x="366271" y="2205464"/>
            <a:ext cx="6987030" cy="2438400"/>
          </a:xfrm>
          <a:noFill/>
        </p:spPr>
        <p:txBody>
          <a:bodyPr lIns="195067" tIns="121917" rIns="195067" bIns="121917" anchor="t" anchorCtr="0"/>
          <a:lstStyle>
            <a:lvl1pPr>
              <a:defRPr sz="5400"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4050992"/>
            <a:ext cx="6989234" cy="1057328"/>
          </a:xfrm>
          <a:noFill/>
        </p:spPr>
        <p:txBody>
          <a:bodyPr tIns="146300" bIns="146300">
            <a:noAutofit/>
          </a:bodyPr>
          <a:lstStyle>
            <a:lvl1pPr marL="0" indent="0">
              <a:spcBef>
                <a:spcPts val="0"/>
              </a:spcBef>
              <a:buNone/>
              <a:defRPr sz="2400">
                <a:solidFill>
                  <a:srgbClr val="FFFFFF"/>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518987" y="6368028"/>
            <a:ext cx="1304123" cy="285764"/>
          </a:xfrm>
          <a:prstGeom prst="rect">
            <a:avLst/>
          </a:prstGeom>
        </p:spPr>
      </p:pic>
    </p:spTree>
    <p:extLst>
      <p:ext uri="{BB962C8B-B14F-4D97-AF65-F5344CB8AC3E}">
        <p14:creationId xmlns:p14="http://schemas.microsoft.com/office/powerpoint/2010/main" val="33746905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1_Animated">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flipH="1">
            <a:off x="-2" y="0"/>
            <a:ext cx="12192003" cy="6858000"/>
            <a:chOff x="-3" y="0"/>
            <a:chExt cx="12192003" cy="685800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7255" t="4167" r="-5663" b="7606"/>
            <a:stretch/>
          </p:blipFill>
          <p:spPr>
            <a:xfrm flipH="1">
              <a:off x="0" y="0"/>
              <a:ext cx="12192000" cy="6858000"/>
            </a:xfrm>
            <a:prstGeom prst="rect">
              <a:avLst/>
            </a:prstGeom>
          </p:spPr>
        </p:pic>
        <p:sp>
          <p:nvSpPr>
            <p:cNvPr id="13" name="Rectangle 12"/>
            <p:cNvSpPr/>
            <p:nvPr userDrawn="1"/>
          </p:nvSpPr>
          <p:spPr bwMode="auto">
            <a:xfrm rot="5400000">
              <a:off x="-2495554" y="2495551"/>
              <a:ext cx="6858000" cy="1866897"/>
            </a:xfrm>
            <a:prstGeom prst="rect">
              <a:avLst/>
            </a:prstGeom>
            <a:gradFill>
              <a:gsLst>
                <a:gs pos="0">
                  <a:schemeClr val="bg1">
                    <a:alpha val="0"/>
                  </a:schemeClr>
                </a:gs>
                <a:gs pos="54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sp>
        <p:nvSpPr>
          <p:cNvPr id="11" name="Rectangle 10"/>
          <p:cNvSpPr/>
          <p:nvPr userDrawn="1"/>
        </p:nvSpPr>
        <p:spPr bwMode="auto">
          <a:xfrm>
            <a:off x="0" y="0"/>
            <a:ext cx="12188952" cy="6858001"/>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a:spLocks/>
          </p:cNvSpPr>
          <p:nvPr userDrawn="1"/>
        </p:nvSpPr>
        <p:spPr bwMode="auto">
          <a:xfrm>
            <a:off x="6530249" y="-1"/>
            <a:ext cx="8081101" cy="6858002"/>
          </a:xfrm>
          <a:custGeom>
            <a:avLst/>
            <a:gdLst>
              <a:gd name="connsiteX0" fmla="*/ 1457721 w 8081101"/>
              <a:gd name="connsiteY0" fmla="*/ 0 h 6858002"/>
              <a:gd name="connsiteX1" fmla="*/ 8081101 w 8081101"/>
              <a:gd name="connsiteY1" fmla="*/ 0 h 6858002"/>
              <a:gd name="connsiteX2" fmla="*/ 8081101 w 8081101"/>
              <a:gd name="connsiteY2" fmla="*/ 6858002 h 6858002"/>
              <a:gd name="connsiteX3" fmla="*/ 0 w 8081101"/>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8081101" h="6858002">
                <a:moveTo>
                  <a:pt x="1457721" y="0"/>
                </a:moveTo>
                <a:lnTo>
                  <a:pt x="8081101" y="0"/>
                </a:lnTo>
                <a:lnTo>
                  <a:pt x="8081101" y="6858002"/>
                </a:lnTo>
                <a:lnTo>
                  <a:pt x="0" y="6858002"/>
                </a:lnTo>
                <a:close/>
              </a:path>
            </a:pathLst>
          </a:custGeom>
          <a:solidFill>
            <a:srgbClr val="6A3F9A">
              <a:alpha val="95000"/>
            </a:srgb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 name="Title 1"/>
          <p:cNvSpPr>
            <a:spLocks noGrp="1"/>
          </p:cNvSpPr>
          <p:nvPr>
            <p:ph type="title" hasCustomPrompt="1"/>
          </p:nvPr>
        </p:nvSpPr>
        <p:spPr bwMode="auto">
          <a:xfrm>
            <a:off x="6815251" y="2459504"/>
            <a:ext cx="4496016" cy="1914361"/>
          </a:xfrm>
          <a:noFill/>
        </p:spPr>
        <p:txBody>
          <a:bodyPr lIns="195067" tIns="121917" rIns="195067" bIns="121917" anchor="t" anchorCtr="0"/>
          <a:lstStyle>
            <a:lvl1pPr>
              <a:defRPr sz="6000" spc="-133" baseline="0">
                <a:solidFill>
                  <a:srgbClr val="FFFFFF"/>
                </a:solidFill>
                <a:latin typeface="Segoe UI Light"/>
                <a:cs typeface="Segoe UI Light"/>
              </a:defRPr>
            </a:lvl1pPr>
          </a:lstStyle>
          <a:p>
            <a:r>
              <a:rPr lang="en-US" dirty="0"/>
              <a:t>Click to edit title</a:t>
            </a:r>
          </a:p>
        </p:txBody>
      </p:sp>
      <p:sp>
        <p:nvSpPr>
          <p:cNvPr id="21" name="Text Placeholder 5"/>
          <p:cNvSpPr>
            <a:spLocks noGrp="1"/>
          </p:cNvSpPr>
          <p:nvPr>
            <p:ph type="body" sz="quarter" idx="13"/>
          </p:nvPr>
        </p:nvSpPr>
        <p:spPr>
          <a:xfrm>
            <a:off x="6815251" y="4366353"/>
            <a:ext cx="4496016" cy="563458"/>
          </a:xfrm>
          <a:prstGeom prst="rect">
            <a:avLst/>
          </a:prstGeom>
        </p:spPr>
        <p:txBody>
          <a:bodyPr lIns="192024"/>
          <a:lstStyle>
            <a:lvl1pPr marL="0" indent="0">
              <a:buNone/>
              <a:defRPr lang="en-US" sz="2745"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227874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fade">
                                      <p:cBhvr>
                                        <p:cTn id="10" dur="500"/>
                                        <p:tgtEl>
                                          <p:spTgt spid="21">
                                            <p:txEl>
                                              <p:pRg st="0" end="0"/>
                                            </p:txEl>
                                          </p:spTgt>
                                        </p:tgtEl>
                                      </p:cBhvr>
                                    </p:animEffect>
                                  </p:childTnLst>
                                </p:cTn>
                              </p:par>
                              <p:par>
                                <p:cTn id="11" presetID="35" presetClass="path" presetSubtype="0" accel="50000" decel="50000" fill="hold" grpId="0" nodeType="withEffect">
                                  <p:stCondLst>
                                    <p:cond delay="0"/>
                                  </p:stCondLst>
                                  <p:childTnLst>
                                    <p:animMotion origin="layout" path="M 2.70833E-6 0 L -0.08972 0 " pathEditMode="relative" rAng="0" ptsTypes="AA">
                                      <p:cBhvr>
                                        <p:cTn id="12" dur="1000" fill="hold"/>
                                        <p:tgtEl>
                                          <p:spTgt spid="20"/>
                                        </p:tgtEl>
                                        <p:attrNameLst>
                                          <p:attrName>ppt_x</p:attrName>
                                          <p:attrName>ppt_y</p:attrName>
                                        </p:attrNameLst>
                                      </p:cBhvr>
                                      <p:rCtr x="-44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p:bldP spid="21" grpId="0" build="p">
        <p:tmplLst>
          <p:tmpl lvl="1">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Slide 1_Not Animated">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flipH="1">
            <a:off x="-2" y="0"/>
            <a:ext cx="12192003" cy="6858000"/>
            <a:chOff x="-3" y="0"/>
            <a:chExt cx="12192003" cy="685800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7255" t="4167" r="-5663" b="7606"/>
            <a:stretch/>
          </p:blipFill>
          <p:spPr>
            <a:xfrm flipH="1">
              <a:off x="0" y="0"/>
              <a:ext cx="12192000" cy="6858000"/>
            </a:xfrm>
            <a:prstGeom prst="rect">
              <a:avLst/>
            </a:prstGeom>
          </p:spPr>
        </p:pic>
        <p:sp>
          <p:nvSpPr>
            <p:cNvPr id="13" name="Rectangle 12"/>
            <p:cNvSpPr/>
            <p:nvPr userDrawn="1"/>
          </p:nvSpPr>
          <p:spPr bwMode="auto">
            <a:xfrm rot="5400000">
              <a:off x="-2495554" y="2495551"/>
              <a:ext cx="6858000" cy="1866897"/>
            </a:xfrm>
            <a:prstGeom prst="rect">
              <a:avLst/>
            </a:prstGeom>
            <a:gradFill>
              <a:gsLst>
                <a:gs pos="0">
                  <a:schemeClr val="bg1">
                    <a:alpha val="0"/>
                  </a:schemeClr>
                </a:gs>
                <a:gs pos="54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sp>
        <p:nvSpPr>
          <p:cNvPr id="11" name="Rectangle 10"/>
          <p:cNvSpPr/>
          <p:nvPr userDrawn="1"/>
        </p:nvSpPr>
        <p:spPr bwMode="auto">
          <a:xfrm>
            <a:off x="0" y="0"/>
            <a:ext cx="12188952" cy="6858001"/>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7"/>
          <p:cNvSpPr>
            <a:spLocks/>
          </p:cNvSpPr>
          <p:nvPr userDrawn="1"/>
        </p:nvSpPr>
        <p:spPr bwMode="auto">
          <a:xfrm>
            <a:off x="5430791" y="-1"/>
            <a:ext cx="6761209" cy="6858002"/>
          </a:xfrm>
          <a:custGeom>
            <a:avLst/>
            <a:gdLst>
              <a:gd name="connsiteX0" fmla="*/ 1457721 w 6761209"/>
              <a:gd name="connsiteY0" fmla="*/ 0 h 6858002"/>
              <a:gd name="connsiteX1" fmla="*/ 6761209 w 6761209"/>
              <a:gd name="connsiteY1" fmla="*/ 0 h 6858002"/>
              <a:gd name="connsiteX2" fmla="*/ 6761209 w 6761209"/>
              <a:gd name="connsiteY2" fmla="*/ 6858002 h 6858002"/>
              <a:gd name="connsiteX3" fmla="*/ 0 w 676120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761209" h="6858002">
                <a:moveTo>
                  <a:pt x="1457721" y="0"/>
                </a:moveTo>
                <a:lnTo>
                  <a:pt x="6761209" y="0"/>
                </a:lnTo>
                <a:lnTo>
                  <a:pt x="6761209" y="6858002"/>
                </a:lnTo>
                <a:lnTo>
                  <a:pt x="0" y="6858002"/>
                </a:lnTo>
                <a:close/>
              </a:path>
            </a:pathLst>
          </a:custGeom>
          <a:solidFill>
            <a:srgbClr val="6A3F9A">
              <a:alpha val="95000"/>
            </a:srgb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 name="Title 1"/>
          <p:cNvSpPr>
            <a:spLocks noGrp="1"/>
          </p:cNvSpPr>
          <p:nvPr>
            <p:ph type="title" hasCustomPrompt="1"/>
          </p:nvPr>
        </p:nvSpPr>
        <p:spPr bwMode="auto">
          <a:xfrm>
            <a:off x="6815251" y="2459504"/>
            <a:ext cx="4496016" cy="1914361"/>
          </a:xfrm>
          <a:noFill/>
        </p:spPr>
        <p:txBody>
          <a:bodyPr lIns="195067" tIns="121917" rIns="195067" bIns="121917" anchor="t" anchorCtr="0"/>
          <a:lstStyle>
            <a:lvl1pPr>
              <a:defRPr sz="6000" spc="-133" baseline="0">
                <a:solidFill>
                  <a:srgbClr val="FFFFFF"/>
                </a:solidFill>
                <a:latin typeface="Segoe UI Light"/>
                <a:cs typeface="Segoe UI Light"/>
              </a:defRPr>
            </a:lvl1pPr>
          </a:lstStyle>
          <a:p>
            <a:r>
              <a:rPr lang="en-US" dirty="0"/>
              <a:t>Click to edit title</a:t>
            </a:r>
          </a:p>
        </p:txBody>
      </p:sp>
      <p:sp>
        <p:nvSpPr>
          <p:cNvPr id="6" name="Text Placeholder 5"/>
          <p:cNvSpPr>
            <a:spLocks noGrp="1"/>
          </p:cNvSpPr>
          <p:nvPr>
            <p:ph type="body" sz="quarter" idx="13"/>
          </p:nvPr>
        </p:nvSpPr>
        <p:spPr>
          <a:xfrm>
            <a:off x="6815251" y="4366353"/>
            <a:ext cx="4496016" cy="563458"/>
          </a:xfrm>
          <a:prstGeom prst="rect">
            <a:avLst/>
          </a:prstGeom>
        </p:spPr>
        <p:txBody>
          <a:bodyPr lIns="192024"/>
          <a:lstStyle>
            <a:lvl1pPr marL="0" indent="0">
              <a:buNone/>
              <a:defRPr lang="en-US" sz="2745"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29514519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599" y="0"/>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A3F9A"/>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5"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7" y="3428999"/>
            <a:ext cx="8963973" cy="927940"/>
          </a:xfrm>
          <a:prstGeom prst="rect">
            <a:avLst/>
          </a:prstGeom>
        </p:spPr>
        <p:txBody>
          <a:bodyPr/>
          <a:lstStyle>
            <a:lvl1pPr algn="l">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584130"/>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29167E-6 0 L 0.05599 0 " pathEditMode="relative" rAng="0" ptsTypes="AA">
                                      <p:cBhvr>
                                        <p:cTn id="6" dur="1000" fill="hold"/>
                                        <p:tgtEl>
                                          <p:spTgt spid="15"/>
                                        </p:tgtEl>
                                        <p:attrNameLst>
                                          <p:attrName>ppt_x</p:attrName>
                                          <p:attrName>ppt_y</p:attrName>
                                        </p:attrNameLst>
                                      </p:cBhvr>
                                      <p:rCtr x="2799" y="0"/>
                                    </p:animMotion>
                                  </p:childTnLst>
                                </p:cTn>
                              </p:par>
                              <p:par>
                                <p:cTn id="7" presetID="2" presetClass="entr" presetSubtype="2" decel="10000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anim calcmode="lin" valueType="num">
                                      <p:cBhvr additive="base">
                                        <p:cTn id="9" dur="10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0" dur="1000" fill="hold"/>
                                        <p:tgtEl>
                                          <p:spTgt spid="6">
                                            <p:txEl>
                                              <p:pRg st="0" end="0"/>
                                            </p:txEl>
                                          </p:spTgt>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1+#ppt_w/2"/>
                                          </p:val>
                                        </p:tav>
                                        <p:tav tm="100000">
                                          <p:val>
                                            <p:strVal val="#ppt_x"/>
                                          </p:val>
                                        </p:tav>
                                      </p:tavLst>
                                    </p:anim>
                                    <p:anim calcmode="lin" valueType="num">
                                      <p:cBhvr additive="base">
                                        <p:cTn id="14"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build="p">
        <p:tmplLst>
          <p:tmpl lvl="1">
            <p:tnLst>
              <p:par>
                <p:cTn presetID="2" presetClass="entr" presetSubtype="2"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1+#ppt_w/2"/>
                          </p:val>
                        </p:tav>
                        <p:tav tm="100000">
                          <p:val>
                            <p:strVal val="#ppt_x"/>
                          </p:val>
                        </p:tav>
                      </p:tavLst>
                    </p:anim>
                    <p:anim calcmode="lin" valueType="num">
                      <p:cBhvr additive="base">
                        <p:cTn dur="1000" fill="hold"/>
                        <p:tgtEl>
                          <p:spTgt spid="6"/>
                        </p:tgtEl>
                        <p:attrNameLst>
                          <p:attrName>ppt_y</p:attrName>
                        </p:attrNameLst>
                      </p:cBhvr>
                      <p:tavLst>
                        <p:tav tm="0">
                          <p:val>
                            <p:strVal val="#ppt_y"/>
                          </p:val>
                        </p:tav>
                        <p:tav tm="100000">
                          <p:val>
                            <p:strVal val="#ppt_y"/>
                          </p:val>
                        </p:tav>
                      </p:tavLst>
                    </p:anim>
                  </p:childTnLst>
                </p:cTn>
              </p:par>
            </p:tnLst>
          </p:tmpl>
        </p:tmplLst>
      </p:bldP>
      <p:bldP spid="7"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4"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A3F9A"/>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5"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7" y="3428999"/>
            <a:ext cx="8963973" cy="927940"/>
          </a:xfrm>
          <a:prstGeom prst="rect">
            <a:avLst/>
          </a:prstGeom>
        </p:spPr>
        <p:txBody>
          <a:bodyPr/>
          <a:lstStyle>
            <a:lvl1pPr algn="l">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730639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0"/>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85" tIns="143428" rIns="179285" bIns="143428"/>
          <a:lstStyle/>
          <a:p>
            <a:pPr defTabSz="913505" fontAlgn="base">
              <a:lnSpc>
                <a:spcPct val="90000"/>
              </a:lnSpc>
              <a:spcBef>
                <a:spcPct val="0"/>
              </a:spcBef>
              <a:spcAft>
                <a:spcPts val="588"/>
              </a:spcAft>
              <a:defRPr/>
            </a:pPr>
            <a:endParaRPr lang="en-US" sz="2353"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3" y="-1674809"/>
            <a:ext cx="896425" cy="896552"/>
          </a:xfrm>
          <a:prstGeom prst="rect">
            <a:avLst/>
          </a:prstGeom>
          <a:noFill/>
        </p:spPr>
        <p:txBody>
          <a:bodyPr wrap="none" lIns="179285" tIns="143428" rIns="179285" bIns="143428"/>
          <a:lstStyle/>
          <a:p>
            <a:pPr defTabSz="913505" fontAlgn="base">
              <a:lnSpc>
                <a:spcPct val="90000"/>
              </a:lnSpc>
              <a:spcBef>
                <a:spcPct val="0"/>
              </a:spcBef>
              <a:spcAft>
                <a:spcPts val="588"/>
              </a:spcAft>
              <a:defRPr/>
            </a:pPr>
            <a:endParaRPr lang="en-US" sz="2353"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7" y="286381"/>
            <a:ext cx="3033073" cy="2012859"/>
          </a:xfrm>
          <a:prstGeom prst="rect">
            <a:avLst/>
          </a:prstGeom>
        </p:spPr>
        <p:txBody>
          <a:bodyPr>
            <a:spAutoFit/>
          </a:bodyPr>
          <a:lstStyle>
            <a:lvl1pPr algn="l">
              <a:defRPr sz="4400">
                <a:solidFill>
                  <a:schemeClr val="bg1"/>
                </a:solidFill>
              </a:defRPr>
            </a:lvl1pPr>
          </a:lstStyle>
          <a:p>
            <a:r>
              <a:rPr lang="en-US" dirty="0"/>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fld id="{6052FC3A-E1BD-E54F-9A48-71EBDEF00552}" type="slidenum">
              <a:rPr lang="en-US"/>
              <a:pPr/>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200"/>
            </a:lvl1pPr>
            <a:lvl2pPr marL="0" indent="0">
              <a:spcBef>
                <a:spcPts val="1200"/>
              </a:spcBef>
              <a:buNone/>
              <a:defRPr sz="2000"/>
            </a:lvl2pPr>
            <a:lvl3pPr marL="560241" indent="0">
              <a:buNone/>
              <a:defRPr sz="180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215687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A3F9A"/>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85" tIns="143428" rIns="179285" bIns="143428"/>
          <a:lstStyle/>
          <a:p>
            <a:pPr defTabSz="913505" fontAlgn="base">
              <a:lnSpc>
                <a:spcPct val="90000"/>
              </a:lnSpc>
              <a:spcBef>
                <a:spcPct val="0"/>
              </a:spcBef>
              <a:spcAft>
                <a:spcPts val="588"/>
              </a:spcAft>
              <a:defRPr/>
            </a:pPr>
            <a:endParaRPr lang="en-US" sz="2353"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3" y="-1674809"/>
            <a:ext cx="896425" cy="896552"/>
          </a:xfrm>
          <a:prstGeom prst="rect">
            <a:avLst/>
          </a:prstGeom>
          <a:noFill/>
        </p:spPr>
        <p:txBody>
          <a:bodyPr wrap="none" lIns="179285" tIns="143428" rIns="179285" bIns="143428"/>
          <a:lstStyle/>
          <a:p>
            <a:pPr defTabSz="913505" fontAlgn="base">
              <a:lnSpc>
                <a:spcPct val="90000"/>
              </a:lnSpc>
              <a:spcBef>
                <a:spcPct val="0"/>
              </a:spcBef>
              <a:spcAft>
                <a:spcPts val="588"/>
              </a:spcAft>
              <a:defRPr/>
            </a:pPr>
            <a:endParaRPr lang="en-US" sz="2353"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7" y="286381"/>
            <a:ext cx="2626673" cy="1514261"/>
          </a:xfrm>
          <a:prstGeom prst="rect">
            <a:avLst/>
          </a:prstGeom>
        </p:spPr>
        <p:txBody>
          <a:bodyPr wrap="square">
            <a:spAutoFit/>
          </a:bodyPr>
          <a:lstStyle>
            <a:lvl1pPr algn="l">
              <a:defRPr sz="3200"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fld id="{6052FC3A-E1BD-E54F-9A48-71EBDEF00552}" type="slidenum">
              <a:rPr lang="en-US"/>
              <a:pPr/>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800"/>
            </a:lvl1pPr>
            <a:lvl2pPr marL="0" indent="0">
              <a:spcBef>
                <a:spcPts val="1200"/>
              </a:spcBef>
              <a:defRPr lang="en-US" sz="2000" kern="1200" dirty="0" smtClean="0">
                <a:solidFill>
                  <a:schemeClr val="tx2"/>
                </a:solidFill>
                <a:latin typeface="+mn-lt"/>
                <a:ea typeface="ＭＳ Ｐゴシック" charset="0"/>
                <a:cs typeface="+mn-cs"/>
              </a:defRPr>
            </a:lvl2pPr>
            <a:lvl3pPr>
              <a:defRPr sz="180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3091960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A3F9A"/>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85" tIns="143428" rIns="179285" bIns="143428"/>
          <a:lstStyle/>
          <a:p>
            <a:pPr defTabSz="913505" fontAlgn="base">
              <a:lnSpc>
                <a:spcPct val="90000"/>
              </a:lnSpc>
              <a:spcBef>
                <a:spcPct val="0"/>
              </a:spcBef>
              <a:spcAft>
                <a:spcPts val="588"/>
              </a:spcAft>
              <a:defRPr/>
            </a:pPr>
            <a:endParaRPr lang="en-US" sz="2353"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3" y="-1674809"/>
            <a:ext cx="896425" cy="896552"/>
          </a:xfrm>
          <a:prstGeom prst="rect">
            <a:avLst/>
          </a:prstGeom>
          <a:noFill/>
        </p:spPr>
        <p:txBody>
          <a:bodyPr wrap="none" lIns="179285" tIns="143428" rIns="179285" bIns="143428"/>
          <a:lstStyle/>
          <a:p>
            <a:pPr defTabSz="913505" fontAlgn="base">
              <a:lnSpc>
                <a:spcPct val="90000"/>
              </a:lnSpc>
              <a:spcBef>
                <a:spcPct val="0"/>
              </a:spcBef>
              <a:spcAft>
                <a:spcPts val="588"/>
              </a:spcAft>
              <a:defRPr/>
            </a:pPr>
            <a:endParaRPr lang="en-US" sz="2353"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7" y="286381"/>
            <a:ext cx="2626673" cy="1514261"/>
          </a:xfrm>
          <a:prstGeom prst="rect">
            <a:avLst/>
          </a:prstGeom>
        </p:spPr>
        <p:txBody>
          <a:bodyPr wrap="square">
            <a:spAutoFit/>
          </a:bodyPr>
          <a:lstStyle>
            <a:lvl1pPr algn="l">
              <a:defRPr sz="3200"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fld id="{6052FC3A-E1BD-E54F-9A48-71EBDEF00552}" type="slidenum">
              <a:rPr lang="en-US"/>
              <a:pPr/>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800"/>
            </a:lvl1pPr>
            <a:lvl2pPr>
              <a:spcBef>
                <a:spcPts val="1200"/>
              </a:spcBef>
              <a:defRPr sz="2000"/>
            </a:lvl2pPr>
            <a:lvl3pPr>
              <a:defRPr sz="1800"/>
            </a:lvl3pPr>
          </a:lstStyle>
          <a:p>
            <a:pPr lvl="0"/>
            <a:r>
              <a:rPr lang="en-US" dirty="0"/>
              <a:t>Click to edit Master text styles</a:t>
            </a:r>
          </a:p>
          <a:p>
            <a:pPr lvl="1"/>
            <a:r>
              <a:rPr lang="en-US" dirty="0"/>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800"/>
            </a:lvl1pPr>
            <a:lvl2pPr>
              <a:spcBef>
                <a:spcPts val="1200"/>
              </a:spcBef>
              <a:defRPr sz="2000"/>
            </a:lvl2pPr>
            <a:lvl3pPr>
              <a:defRPr sz="180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9895781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A3F9A"/>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85" tIns="143428" rIns="179285" bIns="143428"/>
          <a:lstStyle/>
          <a:p>
            <a:pPr defTabSz="913505" fontAlgn="base">
              <a:lnSpc>
                <a:spcPct val="90000"/>
              </a:lnSpc>
              <a:spcBef>
                <a:spcPct val="0"/>
              </a:spcBef>
              <a:spcAft>
                <a:spcPts val="588"/>
              </a:spcAft>
              <a:defRPr/>
            </a:pPr>
            <a:endParaRPr lang="en-US" sz="2353"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3" y="-1674809"/>
            <a:ext cx="896425" cy="896552"/>
          </a:xfrm>
          <a:prstGeom prst="rect">
            <a:avLst/>
          </a:prstGeom>
          <a:noFill/>
        </p:spPr>
        <p:txBody>
          <a:bodyPr wrap="none" lIns="179285" tIns="143428" rIns="179285" bIns="143428"/>
          <a:lstStyle/>
          <a:p>
            <a:pPr defTabSz="913505" fontAlgn="base">
              <a:lnSpc>
                <a:spcPct val="90000"/>
              </a:lnSpc>
              <a:spcBef>
                <a:spcPct val="0"/>
              </a:spcBef>
              <a:spcAft>
                <a:spcPts val="588"/>
              </a:spcAft>
              <a:defRPr/>
            </a:pPr>
            <a:endParaRPr lang="en-US" sz="2353" dirty="0">
              <a:gradFill>
                <a:gsLst>
                  <a:gs pos="2917">
                    <a:srgbClr val="FFFFFF"/>
                  </a:gs>
                  <a:gs pos="30000">
                    <a:srgbClr val="FFFFFF"/>
                  </a:gs>
                </a:gsLst>
                <a:lin ang="5400000" scaled="0"/>
              </a:gradFill>
              <a:ea typeface="MS PGothic" charset="0"/>
            </a:endParaRPr>
          </a:p>
        </p:txBody>
      </p:sp>
      <p:sp>
        <p:nvSpPr>
          <p:cNvPr id="6" name="Rectangle 5"/>
          <p:cNvSpPr/>
          <p:nvPr userDrawn="1"/>
        </p:nvSpPr>
        <p:spPr>
          <a:xfrm>
            <a:off x="0"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ctr"/>
            <a:endParaRPr lang="en-US" dirty="0" err="1">
              <a:ln>
                <a:solidFill>
                  <a:srgbClr val="FFFFFF">
                    <a:alpha val="0"/>
                  </a:srgbClr>
                </a:solidFill>
              </a:ln>
              <a:solidFill>
                <a:srgbClr val="FFFFFF"/>
              </a:solidFill>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fld id="{6052FC3A-E1BD-E54F-9A48-71EBDEF00552}" type="slidenum">
              <a:rPr lang="en-US"/>
              <a:pPr/>
              <a:t>‹#›</a:t>
            </a:fld>
            <a:endParaRPr lang="en-US"/>
          </a:p>
        </p:txBody>
      </p:sp>
      <p:sp>
        <p:nvSpPr>
          <p:cNvPr id="25" name="Text Placeholder 5"/>
          <p:cNvSpPr>
            <a:spLocks noGrp="1"/>
          </p:cNvSpPr>
          <p:nvPr>
            <p:ph type="body" sz="quarter" idx="13"/>
          </p:nvPr>
        </p:nvSpPr>
        <p:spPr>
          <a:xfrm>
            <a:off x="95667" y="5803735"/>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7" y="286381"/>
            <a:ext cx="2626673" cy="1514261"/>
          </a:xfrm>
          <a:prstGeom prst="rect">
            <a:avLst/>
          </a:prstGeom>
        </p:spPr>
        <p:txBody>
          <a:bodyPr wrap="square">
            <a:spAutoFit/>
          </a:bodyPr>
          <a:lstStyle>
            <a:lvl1pPr algn="l">
              <a:defRPr sz="3200"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800"/>
            </a:lvl1pPr>
            <a:lvl2pPr>
              <a:spcBef>
                <a:spcPts val="1200"/>
              </a:spcBef>
              <a:defRPr sz="2000"/>
            </a:lvl2pPr>
            <a:lvl3pPr>
              <a:defRPr sz="180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325152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72343414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A3F9A"/>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0094273" cy="774046"/>
          </a:xfrm>
          <a:prstGeom prst="rect">
            <a:avLst/>
          </a:prstGeom>
        </p:spPr>
        <p:txBody>
          <a:bodyPr/>
          <a:lstStyle>
            <a:lvl1pPr algn="l">
              <a:defRPr sz="440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fld id="{6052FC3A-E1BD-E54F-9A48-71EBDEF0055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1589744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extLst>
              <a:ext uri="{28A0092B-C50C-407E-A947-70E740481C1C}">
                <a14:useLocalDpi xmlns:a14="http://schemas.microsoft.com/office/drawing/2010/main" val="0"/>
              </a:ext>
            </a:extLst>
          </a:blip>
          <a:srcRect l="26672" r="27769"/>
          <a:stretch/>
        </p:blipFill>
        <p:spPr>
          <a:xfrm>
            <a:off x="-1" y="-1"/>
            <a:ext cx="5543551" cy="6858002"/>
          </a:xfrm>
          <a:prstGeom prst="rect">
            <a:avLst/>
          </a:prstGeom>
        </p:spPr>
      </p:pic>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rgbClr val="6A3F9A">
              <a:alpha val="90000"/>
            </a:srgb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400" spc="0">
                <a:solidFill>
                  <a:schemeClr val="bg1"/>
                </a:solidFill>
              </a:defRPr>
            </a:lvl1pPr>
          </a:lstStyle>
          <a:p>
            <a:r>
              <a:rPr lang="en-US" dirty="0"/>
              <a:t>Click to edit Master title style</a:t>
            </a:r>
          </a:p>
        </p:txBody>
      </p:sp>
      <p:sp>
        <p:nvSpPr>
          <p:cNvPr id="20" name="Freeform 19"/>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
        <p:nvSpPr>
          <p:cNvPr id="26" name="Content Placeholder 25"/>
          <p:cNvSpPr>
            <a:spLocks noGrp="1"/>
          </p:cNvSpPr>
          <p:nvPr>
            <p:ph sz="quarter" idx="17"/>
          </p:nvPr>
        </p:nvSpPr>
        <p:spPr>
          <a:xfrm>
            <a:off x="5476197" y="1108075"/>
            <a:ext cx="6446565" cy="4746625"/>
          </a:xfrm>
        </p:spPr>
        <p:txBody>
          <a:bodyPr/>
          <a:lstStyle>
            <a:lvl1pPr marL="0" indent="0">
              <a:spcBef>
                <a:spcPts val="1200"/>
              </a:spcBef>
              <a:buNone/>
              <a:defRPr sz="2800">
                <a:solidFill>
                  <a:schemeClr val="bg2"/>
                </a:solidFill>
              </a:defRPr>
            </a:lvl1pPr>
            <a:lvl2pPr>
              <a:spcBef>
                <a:spcPts val="1200"/>
              </a:spcBef>
              <a:defRPr sz="1800"/>
            </a:lvl2pPr>
            <a:lvl3pPr>
              <a:defRPr sz="180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827279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08"/>
            <a:ext cx="5753100" cy="6856183"/>
          </a:xfrm>
          <a:prstGeom prst="rect">
            <a:avLst/>
          </a:prstGeom>
        </p:spPr>
      </p:pic>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rgbClr val="6A3F9A">
              <a:alpha val="90000"/>
            </a:srgb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400" spc="0">
                <a:solidFill>
                  <a:schemeClr val="bg1"/>
                </a:solidFill>
              </a:defRPr>
            </a:lvl1pPr>
          </a:lstStyle>
          <a:p>
            <a:r>
              <a:rPr lang="en-US" dirty="0"/>
              <a:t>Click to edit Master title style</a:t>
            </a:r>
          </a:p>
        </p:txBody>
      </p:sp>
      <p:sp>
        <p:nvSpPr>
          <p:cNvPr id="20" name="Freeform 19"/>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
        <p:nvSpPr>
          <p:cNvPr id="12" name="Content Placeholder 25"/>
          <p:cNvSpPr>
            <a:spLocks noGrp="1"/>
          </p:cNvSpPr>
          <p:nvPr>
            <p:ph sz="quarter" idx="17"/>
          </p:nvPr>
        </p:nvSpPr>
        <p:spPr>
          <a:xfrm>
            <a:off x="5476197" y="1108075"/>
            <a:ext cx="6446565" cy="4746625"/>
          </a:xfrm>
        </p:spPr>
        <p:txBody>
          <a:bodyPr/>
          <a:lstStyle>
            <a:lvl1pPr marL="0" indent="0">
              <a:spcBef>
                <a:spcPts val="1200"/>
              </a:spcBef>
              <a:buNone/>
              <a:defRPr sz="2800">
                <a:solidFill>
                  <a:schemeClr val="bg2"/>
                </a:solidFill>
              </a:defRPr>
            </a:lvl1pPr>
            <a:lvl2pPr>
              <a:spcBef>
                <a:spcPts val="1200"/>
              </a:spcBef>
              <a:defRPr sz="1800"/>
            </a:lvl2pPr>
            <a:lvl3pPr>
              <a:defRPr sz="180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91194155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Color w/Photo Block Title on Lef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2" y="0"/>
            <a:ext cx="5961888" cy="6858000"/>
          </a:xfrm>
          <a:prstGeom prst="rect">
            <a:avLst/>
          </a:prstGeom>
        </p:spPr>
      </p:pic>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rgbClr val="6A3F9A">
              <a:alpha val="90000"/>
            </a:srgb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400" spc="0">
                <a:solidFill>
                  <a:schemeClr val="bg1"/>
                </a:solidFill>
              </a:defRPr>
            </a:lvl1pPr>
          </a:lstStyle>
          <a:p>
            <a:r>
              <a:rPr lang="en-US" dirty="0"/>
              <a:t>Click to edit Master title style</a:t>
            </a:r>
          </a:p>
        </p:txBody>
      </p:sp>
      <p:sp>
        <p:nvSpPr>
          <p:cNvPr id="20" name="Freeform 19"/>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
        <p:nvSpPr>
          <p:cNvPr id="12" name="Content Placeholder 25"/>
          <p:cNvSpPr>
            <a:spLocks noGrp="1"/>
          </p:cNvSpPr>
          <p:nvPr>
            <p:ph sz="quarter" idx="17"/>
          </p:nvPr>
        </p:nvSpPr>
        <p:spPr>
          <a:xfrm>
            <a:off x="5476197" y="1108075"/>
            <a:ext cx="6446565" cy="4746625"/>
          </a:xfrm>
        </p:spPr>
        <p:txBody>
          <a:bodyPr/>
          <a:lstStyle>
            <a:lvl1pPr marL="0" indent="0">
              <a:spcBef>
                <a:spcPts val="1200"/>
              </a:spcBef>
              <a:buNone/>
              <a:defRPr sz="2800">
                <a:solidFill>
                  <a:schemeClr val="bg2"/>
                </a:solidFill>
              </a:defRPr>
            </a:lvl1pPr>
            <a:lvl2pPr>
              <a:spcBef>
                <a:spcPts val="1200"/>
              </a:spcBef>
              <a:defRPr sz="1800"/>
            </a:lvl2pPr>
            <a:lvl3pPr>
              <a:defRPr sz="180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7725352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rgbClr val="6A3F9A"/>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400"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
        <p:nvSpPr>
          <p:cNvPr id="10" name="Content Placeholder 25"/>
          <p:cNvSpPr>
            <a:spLocks noGrp="1"/>
          </p:cNvSpPr>
          <p:nvPr>
            <p:ph sz="quarter" idx="17"/>
          </p:nvPr>
        </p:nvSpPr>
        <p:spPr>
          <a:xfrm>
            <a:off x="5476197" y="1108075"/>
            <a:ext cx="6446565" cy="4746625"/>
          </a:xfrm>
        </p:spPr>
        <p:txBody>
          <a:bodyPr/>
          <a:lstStyle>
            <a:lvl1pPr marL="0" indent="0">
              <a:spcBef>
                <a:spcPts val="1200"/>
              </a:spcBef>
              <a:buNone/>
              <a:defRPr sz="2800">
                <a:solidFill>
                  <a:schemeClr val="bg2"/>
                </a:solidFill>
              </a:defRPr>
            </a:lvl1pPr>
            <a:lvl2pPr>
              <a:spcBef>
                <a:spcPts val="1200"/>
              </a:spcBef>
              <a:defRPr sz="1800"/>
            </a:lvl2pPr>
            <a:lvl3pPr>
              <a:defRPr sz="180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3044892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2142" y="-2"/>
            <a:ext cx="6849554" cy="6866469"/>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6170463"/>
              <a:gd name="connsiteY0" fmla="*/ 6858002 h 6858002"/>
              <a:gd name="connsiteX1" fmla="*/ 0 w 6170463"/>
              <a:gd name="connsiteY1" fmla="*/ 6858002 h 6858002"/>
              <a:gd name="connsiteX2" fmla="*/ 1457721 w 6170463"/>
              <a:gd name="connsiteY2" fmla="*/ 0 h 6858002"/>
              <a:gd name="connsiteX3" fmla="*/ 6170463 w 6170463"/>
              <a:gd name="connsiteY3" fmla="*/ 0 h 6858002"/>
              <a:gd name="connsiteX4" fmla="*/ 5476196 w 6170463"/>
              <a:gd name="connsiteY4" fmla="*/ 6858002 h 6858002"/>
              <a:gd name="connsiteX0" fmla="*/ 6187396 w 6187396"/>
              <a:gd name="connsiteY0" fmla="*/ 6858002 h 6858002"/>
              <a:gd name="connsiteX1" fmla="*/ 0 w 6187396"/>
              <a:gd name="connsiteY1" fmla="*/ 6858002 h 6858002"/>
              <a:gd name="connsiteX2" fmla="*/ 1457721 w 6187396"/>
              <a:gd name="connsiteY2" fmla="*/ 0 h 6858002"/>
              <a:gd name="connsiteX3" fmla="*/ 6170463 w 6187396"/>
              <a:gd name="connsiteY3" fmla="*/ 0 h 6858002"/>
              <a:gd name="connsiteX4" fmla="*/ 6187396 w 6187396"/>
              <a:gd name="connsiteY4" fmla="*/ 6858002 h 6858002"/>
              <a:gd name="connsiteX0" fmla="*/ 6187396 w 6187396"/>
              <a:gd name="connsiteY0" fmla="*/ 6858002 h 6858002"/>
              <a:gd name="connsiteX1" fmla="*/ 0 w 6187396"/>
              <a:gd name="connsiteY1" fmla="*/ 6858002 h 6858002"/>
              <a:gd name="connsiteX2" fmla="*/ 1457721 w 6187396"/>
              <a:gd name="connsiteY2" fmla="*/ 0 h 6858002"/>
              <a:gd name="connsiteX3" fmla="*/ 6181965 w 6187396"/>
              <a:gd name="connsiteY3" fmla="*/ 0 h 6858002"/>
              <a:gd name="connsiteX4" fmla="*/ 6187396 w 6187396"/>
              <a:gd name="connsiteY4" fmla="*/ 6858002 h 6858002"/>
              <a:gd name="connsiteX0" fmla="*/ 6187396 w 7659958"/>
              <a:gd name="connsiteY0" fmla="*/ 6858002 h 6858002"/>
              <a:gd name="connsiteX1" fmla="*/ 0 w 7659958"/>
              <a:gd name="connsiteY1" fmla="*/ 6858002 h 6858002"/>
              <a:gd name="connsiteX2" fmla="*/ 1457721 w 7659958"/>
              <a:gd name="connsiteY2" fmla="*/ 0 h 6858002"/>
              <a:gd name="connsiteX3" fmla="*/ 7659958 w 7659958"/>
              <a:gd name="connsiteY3" fmla="*/ 0 h 6858002"/>
              <a:gd name="connsiteX4" fmla="*/ 6187396 w 7659958"/>
              <a:gd name="connsiteY4" fmla="*/ 6858002 h 6858002"/>
              <a:gd name="connsiteX0" fmla="*/ 7648136 w 7659958"/>
              <a:gd name="connsiteY0" fmla="*/ 6875255 h 6875255"/>
              <a:gd name="connsiteX1" fmla="*/ 0 w 7659958"/>
              <a:gd name="connsiteY1" fmla="*/ 6858002 h 6875255"/>
              <a:gd name="connsiteX2" fmla="*/ 1457721 w 7659958"/>
              <a:gd name="connsiteY2" fmla="*/ 0 h 6875255"/>
              <a:gd name="connsiteX3" fmla="*/ 7659958 w 7659958"/>
              <a:gd name="connsiteY3" fmla="*/ 0 h 6875255"/>
              <a:gd name="connsiteX4" fmla="*/ 7648136 w 7659958"/>
              <a:gd name="connsiteY4" fmla="*/ 6875255 h 6875255"/>
              <a:gd name="connsiteX0" fmla="*/ 7648136 w 7648136"/>
              <a:gd name="connsiteY0" fmla="*/ 6875255 h 6875255"/>
              <a:gd name="connsiteX1" fmla="*/ 0 w 7648136"/>
              <a:gd name="connsiteY1" fmla="*/ 6858002 h 6875255"/>
              <a:gd name="connsiteX2" fmla="*/ 1457721 w 7648136"/>
              <a:gd name="connsiteY2" fmla="*/ 0 h 6875255"/>
              <a:gd name="connsiteX3" fmla="*/ 6313758 w 7648136"/>
              <a:gd name="connsiteY3" fmla="*/ 42333 h 6875255"/>
              <a:gd name="connsiteX4" fmla="*/ 7648136 w 7648136"/>
              <a:gd name="connsiteY4" fmla="*/ 6875255 h 6875255"/>
              <a:gd name="connsiteX0" fmla="*/ 7648136 w 7648136"/>
              <a:gd name="connsiteY0" fmla="*/ 6883722 h 6883722"/>
              <a:gd name="connsiteX1" fmla="*/ 0 w 7648136"/>
              <a:gd name="connsiteY1" fmla="*/ 6866469 h 6883722"/>
              <a:gd name="connsiteX2" fmla="*/ 1457721 w 7648136"/>
              <a:gd name="connsiteY2" fmla="*/ 8467 h 6883722"/>
              <a:gd name="connsiteX3" fmla="*/ 6830224 w 7648136"/>
              <a:gd name="connsiteY3" fmla="*/ 0 h 6883722"/>
              <a:gd name="connsiteX4" fmla="*/ 7648136 w 7648136"/>
              <a:gd name="connsiteY4" fmla="*/ 6883722 h 6883722"/>
              <a:gd name="connsiteX0" fmla="*/ 5624603 w 6830224"/>
              <a:gd name="connsiteY0" fmla="*/ 6621255 h 6866469"/>
              <a:gd name="connsiteX1" fmla="*/ 0 w 6830224"/>
              <a:gd name="connsiteY1" fmla="*/ 6866469 h 6866469"/>
              <a:gd name="connsiteX2" fmla="*/ 1457721 w 6830224"/>
              <a:gd name="connsiteY2" fmla="*/ 8467 h 6866469"/>
              <a:gd name="connsiteX3" fmla="*/ 6830224 w 6830224"/>
              <a:gd name="connsiteY3" fmla="*/ 0 h 6866469"/>
              <a:gd name="connsiteX4" fmla="*/ 5624603 w 6830224"/>
              <a:gd name="connsiteY4" fmla="*/ 6621255 h 6866469"/>
              <a:gd name="connsiteX0" fmla="*/ 6843803 w 6843803"/>
              <a:gd name="connsiteY0" fmla="*/ 6883722 h 6883722"/>
              <a:gd name="connsiteX1" fmla="*/ 0 w 6843803"/>
              <a:gd name="connsiteY1" fmla="*/ 6866469 h 6883722"/>
              <a:gd name="connsiteX2" fmla="*/ 1457721 w 6843803"/>
              <a:gd name="connsiteY2" fmla="*/ 8467 h 6883722"/>
              <a:gd name="connsiteX3" fmla="*/ 6830224 w 6843803"/>
              <a:gd name="connsiteY3" fmla="*/ 0 h 6883722"/>
              <a:gd name="connsiteX4" fmla="*/ 6843803 w 6843803"/>
              <a:gd name="connsiteY4" fmla="*/ 6883722 h 6883722"/>
              <a:gd name="connsiteX0" fmla="*/ 6809298 w 6830224"/>
              <a:gd name="connsiteY0" fmla="*/ 6843465 h 6866469"/>
              <a:gd name="connsiteX1" fmla="*/ 0 w 6830224"/>
              <a:gd name="connsiteY1" fmla="*/ 6866469 h 6866469"/>
              <a:gd name="connsiteX2" fmla="*/ 1457721 w 6830224"/>
              <a:gd name="connsiteY2" fmla="*/ 8467 h 6866469"/>
              <a:gd name="connsiteX3" fmla="*/ 6830224 w 6830224"/>
              <a:gd name="connsiteY3" fmla="*/ 0 h 6866469"/>
              <a:gd name="connsiteX4" fmla="*/ 6809298 w 6830224"/>
              <a:gd name="connsiteY4" fmla="*/ 6843465 h 6866469"/>
              <a:gd name="connsiteX0" fmla="*/ 6849554 w 6849554"/>
              <a:gd name="connsiteY0" fmla="*/ 6866469 h 6866469"/>
              <a:gd name="connsiteX1" fmla="*/ 0 w 6849554"/>
              <a:gd name="connsiteY1" fmla="*/ 6866469 h 6866469"/>
              <a:gd name="connsiteX2" fmla="*/ 1457721 w 6849554"/>
              <a:gd name="connsiteY2" fmla="*/ 8467 h 6866469"/>
              <a:gd name="connsiteX3" fmla="*/ 6830224 w 6849554"/>
              <a:gd name="connsiteY3" fmla="*/ 0 h 6866469"/>
              <a:gd name="connsiteX4" fmla="*/ 6849554 w 6849554"/>
              <a:gd name="connsiteY4" fmla="*/ 6866469 h 6866469"/>
              <a:gd name="connsiteX0" fmla="*/ 6849554 w 6849554"/>
              <a:gd name="connsiteY0" fmla="*/ 6866469 h 6866469"/>
              <a:gd name="connsiteX1" fmla="*/ 0 w 6849554"/>
              <a:gd name="connsiteY1" fmla="*/ 6866469 h 6866469"/>
              <a:gd name="connsiteX2" fmla="*/ 1457721 w 6849554"/>
              <a:gd name="connsiteY2" fmla="*/ 8467 h 6866469"/>
              <a:gd name="connsiteX3" fmla="*/ 6847477 w 6849554"/>
              <a:gd name="connsiteY3" fmla="*/ 0 h 6866469"/>
              <a:gd name="connsiteX4" fmla="*/ 6849554 w 6849554"/>
              <a:gd name="connsiteY4" fmla="*/ 6866469 h 6866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9554" h="6866469">
                <a:moveTo>
                  <a:pt x="6849554" y="6866469"/>
                </a:moveTo>
                <a:lnTo>
                  <a:pt x="0" y="6866469"/>
                </a:lnTo>
                <a:lnTo>
                  <a:pt x="1457721" y="8467"/>
                </a:lnTo>
                <a:lnTo>
                  <a:pt x="6847477" y="0"/>
                </a:lnTo>
                <a:cubicBezTo>
                  <a:pt x="6847477" y="2286001"/>
                  <a:pt x="6849554" y="4580468"/>
                  <a:pt x="6849554" y="6866469"/>
                </a:cubicBezTo>
                <a:close/>
              </a:path>
            </a:pathLst>
          </a:custGeom>
          <a:solidFill>
            <a:srgbClr val="6A3F9A"/>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400"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
        <p:nvSpPr>
          <p:cNvPr id="10" name="Content Placeholder 25"/>
          <p:cNvSpPr>
            <a:spLocks noGrp="1"/>
          </p:cNvSpPr>
          <p:nvPr>
            <p:ph sz="quarter" idx="17"/>
          </p:nvPr>
        </p:nvSpPr>
        <p:spPr>
          <a:xfrm>
            <a:off x="6659524" y="1108075"/>
            <a:ext cx="5263238" cy="4746625"/>
          </a:xfrm>
        </p:spPr>
        <p:txBody>
          <a:bodyPr/>
          <a:lstStyle>
            <a:lvl1pPr marL="0" indent="0">
              <a:spcBef>
                <a:spcPts val="1200"/>
              </a:spcBef>
              <a:buNone/>
              <a:defRPr sz="2800">
                <a:solidFill>
                  <a:schemeClr val="bg2"/>
                </a:solidFill>
              </a:defRPr>
            </a:lvl1pPr>
            <a:lvl2pPr>
              <a:spcBef>
                <a:spcPts val="1200"/>
              </a:spcBef>
              <a:defRPr sz="1800"/>
            </a:lvl2pPr>
            <a:lvl3pPr>
              <a:defRPr sz="180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0005106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1"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4432965" cy="927940"/>
          </a:xfrm>
          <a:prstGeom prst="rect">
            <a:avLst/>
          </a:prstGeom>
        </p:spPr>
        <p:txBody>
          <a:bodyPr/>
          <a:lstStyle>
            <a:lvl1pPr algn="l">
              <a:defRPr sz="4400"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fld id="{6052FC3A-E1BD-E54F-9A48-71EBDEF00552}" type="slidenum">
              <a:rPr lang="en-US" smtClean="0">
                <a:solidFill>
                  <a:srgbClr val="FFFFFF"/>
                </a:solidFill>
              </a:rPr>
              <a:pPr/>
              <a:t>‹#›</a:t>
            </a:fld>
            <a:endParaRPr lang="en-US">
              <a:solidFill>
                <a:srgbClr val="FFFFFF"/>
              </a:solidFill>
            </a:endParaRPr>
          </a:p>
        </p:txBody>
      </p:sp>
      <p:sp>
        <p:nvSpPr>
          <p:cNvPr id="25" name="Content Placeholder 25"/>
          <p:cNvSpPr>
            <a:spLocks noGrp="1"/>
          </p:cNvSpPr>
          <p:nvPr>
            <p:ph sz="quarter" idx="17"/>
          </p:nvPr>
        </p:nvSpPr>
        <p:spPr>
          <a:xfrm>
            <a:off x="5476197" y="1108075"/>
            <a:ext cx="6446565" cy="4746625"/>
          </a:xfrm>
        </p:spPr>
        <p:txBody>
          <a:bodyPr/>
          <a:lstStyle>
            <a:lvl1pPr marL="0" indent="0">
              <a:spcBef>
                <a:spcPts val="1200"/>
              </a:spcBef>
              <a:buNone/>
              <a:defRPr sz="2800">
                <a:solidFill>
                  <a:schemeClr val="bg1"/>
                </a:solidFill>
              </a:defRPr>
            </a:lvl1pPr>
            <a:lvl2pPr>
              <a:spcBef>
                <a:spcPts val="1200"/>
              </a:spcBef>
              <a:defRPr sz="1800">
                <a:solidFill>
                  <a:schemeClr val="bg1"/>
                </a:solidFill>
              </a:defRPr>
            </a:lvl2pPr>
            <a:lvl3pPr>
              <a:defRPr sz="1800">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2022287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2797969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image" Target="../media/image1.png"/><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theme" Target="../theme/theme3.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image" Target="../media/image9.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image" Target="../media/image1.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6.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C1BFF-037B-42F1-A9F8-C972A04A5E06}" type="datetimeFigureOut">
              <a:rPr lang="en-US" smtClean="0"/>
              <a:t>7/5/2016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9DDDA-6C7D-4024-B054-360F22E3D12E}" type="slidenum">
              <a:rPr lang="en-US" smtClean="0"/>
              <a:t>‹#›</a:t>
            </a:fld>
            <a:endParaRPr lang="en-US"/>
          </a:p>
        </p:txBody>
      </p:sp>
    </p:spTree>
    <p:extLst>
      <p:ext uri="{BB962C8B-B14F-4D97-AF65-F5344CB8AC3E}">
        <p14:creationId xmlns:p14="http://schemas.microsoft.com/office/powerpoint/2010/main" val="679983919"/>
      </p:ext>
    </p:extLst>
  </p:cSld>
  <p:clrMap bg1="lt1" tx1="dk1" bg2="lt2" tx2="dk2" accent1="accent1" accent2="accent2" accent3="accent3" accent4="accent4" accent5="accent5" accent6="accent6" hlink="hlink" folHlink="folHlink"/>
  <p:sldLayoutIdLst>
    <p:sldLayoutId id="2147483654" r:id="rId1"/>
    <p:sldLayoutId id="2147483977" r:id="rId2"/>
    <p:sldLayoutId id="21474839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7"/>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505" fontAlgn="base">
              <a:spcBef>
                <a:spcPct val="0"/>
              </a:spcBef>
              <a:spcAft>
                <a:spcPct val="0"/>
              </a:spcAft>
            </a:pPr>
            <a:fld id="{83758903-653A-7442-ACA2-36E6579F0BEB}" type="slidenum">
              <a:rPr lang="en-US" smtClean="0">
                <a:ea typeface="ＭＳ Ｐゴシック" charset="0"/>
              </a:rPr>
              <a:pPr defTabSz="913505"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424948987"/>
      </p:ext>
    </p:extLst>
  </p:cSld>
  <p:clrMap bg1="lt1" tx1="dk1" bg2="lt2" tx2="dk2" accent1="accent1" accent2="accent2" accent3="accent3" accent4="accent4" accent5="accent5" accent6="accent6" hlink="hlink" folHlink="folHlink"/>
  <p:sldLayoutIdLst>
    <p:sldLayoutId id="2147483986" r:id="rId1"/>
    <p:sldLayoutId id="2147484216" r:id="rId2"/>
  </p:sldLayoutIdLst>
  <p:transition>
    <p:fade/>
  </p:transition>
  <p:txStyles>
    <p:titleStyle>
      <a:lvl1pPr algn="l" defTabSz="913505" rtl="0" eaLnBrk="0" fontAlgn="base" hangingPunct="0">
        <a:lnSpc>
          <a:spcPct val="90000"/>
        </a:lnSpc>
        <a:spcBef>
          <a:spcPct val="0"/>
        </a:spcBef>
        <a:spcAft>
          <a:spcPct val="0"/>
        </a:spcAft>
        <a:defRPr lang="en-US" sz="5098" kern="1200" spc="-100" dirty="0">
          <a:ln w="3175">
            <a:noFill/>
          </a:ln>
          <a:solidFill>
            <a:schemeClr val="tx2"/>
          </a:solidFill>
          <a:latin typeface="+mj-lt"/>
          <a:ea typeface="ＭＳ Ｐゴシック" charset="0"/>
          <a:cs typeface="Segoe UI" pitchFamily="34" charset="0"/>
        </a:defRPr>
      </a:lvl1pPr>
      <a:lvl2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0" fontAlgn="base" hangingPunct="0">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69613135"/>
      </p:ext>
    </p:extLst>
  </p:cSld>
  <p:clrMap bg1="dk1" tx1="lt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 id="2147484014" r:id="rId22"/>
    <p:sldLayoutId id="2147484015" r:id="rId23"/>
    <p:sldLayoutId id="2147484016" r:id="rId24"/>
    <p:sldLayoutId id="2147484017" r:id="rId25"/>
    <p:sldLayoutId id="2147484018" r:id="rId26"/>
    <p:sldLayoutId id="2147484019" r:id="rId27"/>
    <p:sldLayoutId id="2147484020" r:id="rId28"/>
    <p:sldLayoutId id="2147484021" r:id="rId29"/>
    <p:sldLayoutId id="2147484022"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778708790"/>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56183923"/>
      </p:ext>
    </p:extLst>
  </p:cSld>
  <p:clrMap bg1="dk1" tx1="lt1" bg2="dk2" tx2="lt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7"/>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505" fontAlgn="base">
              <a:spcBef>
                <a:spcPct val="0"/>
              </a:spcBef>
              <a:spcAft>
                <a:spcPct val="0"/>
              </a:spcAft>
            </a:pPr>
            <a:fld id="{83758903-653A-7442-ACA2-36E6579F0BEB}" type="slidenum">
              <a:rPr lang="en-US" smtClean="0">
                <a:ea typeface="ＭＳ Ｐゴシック" charset="0"/>
              </a:rPr>
              <a:pPr defTabSz="913505"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340572528"/>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7" r:id="rId15"/>
    <p:sldLayoutId id="2147484214" r:id="rId16"/>
    <p:sldLayoutId id="2147484215" r:id="rId17"/>
  </p:sldLayoutIdLst>
  <p:transition>
    <p:fade/>
  </p:transition>
  <p:hf hdr="0" dt="0"/>
  <p:txStyles>
    <p:titleStyle>
      <a:lvl1pPr algn="l" defTabSz="913505" rtl="0" eaLnBrk="0" fontAlgn="base" hangingPunct="0">
        <a:lnSpc>
          <a:spcPct val="90000"/>
        </a:lnSpc>
        <a:spcBef>
          <a:spcPct val="0"/>
        </a:spcBef>
        <a:spcAft>
          <a:spcPct val="0"/>
        </a:spcAft>
        <a:defRPr lang="en-US" sz="5400" kern="1200" spc="-100" dirty="0">
          <a:ln w="3175">
            <a:noFill/>
          </a:ln>
          <a:solidFill>
            <a:schemeClr val="tx2"/>
          </a:solidFill>
          <a:latin typeface="+mj-lt"/>
          <a:ea typeface="ＭＳ Ｐゴシック" charset="0"/>
          <a:cs typeface="Segoe UI" pitchFamily="34" charset="0"/>
        </a:defRPr>
      </a:lvl1pPr>
      <a:lvl2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0" indent="0" algn="l" defTabSz="913505" rtl="0" eaLnBrk="0" fontAlgn="base" hangingPunct="0">
        <a:lnSpc>
          <a:spcPct val="90000"/>
        </a:lnSpc>
        <a:spcBef>
          <a:spcPct val="20000"/>
        </a:spcBef>
        <a:spcAft>
          <a:spcPct val="0"/>
        </a:spcAft>
        <a:buSzPct val="90000"/>
        <a:buFont typeface="Arial" charset="0"/>
        <a:buNone/>
        <a:defRPr sz="3921" kern="1200">
          <a:solidFill>
            <a:schemeClr val="tx2"/>
          </a:solidFill>
          <a:latin typeface="+mj-lt"/>
          <a:ea typeface="ＭＳ Ｐゴシック" charset="0"/>
          <a:cs typeface="ＭＳ Ｐゴシック" charset="0"/>
        </a:defRPr>
      </a:lvl1pPr>
      <a:lvl2pPr marL="0" indent="0" algn="l" defTabSz="913505" rtl="0" eaLnBrk="0" fontAlgn="base" hangingPunct="0">
        <a:lnSpc>
          <a:spcPct val="90000"/>
        </a:lnSpc>
        <a:spcBef>
          <a:spcPct val="20000"/>
        </a:spcBef>
        <a:spcAft>
          <a:spcPct val="0"/>
        </a:spcAft>
        <a:buSzPct val="90000"/>
        <a:buFont typeface="Arial" charset="0"/>
        <a:buNone/>
        <a:defRPr sz="2353" kern="1200">
          <a:solidFill>
            <a:schemeClr val="tx2"/>
          </a:solidFill>
          <a:latin typeface="+mn-lt"/>
          <a:ea typeface="ＭＳ Ｐゴシック" charset="0"/>
          <a:cs typeface="+mn-cs"/>
        </a:defRPr>
      </a:lvl2pPr>
      <a:lvl3pPr marL="784338" indent="-224097" algn="l" defTabSz="91350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93.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xml"/><Relationship Id="rId1" Type="http://schemas.openxmlformats.org/officeDocument/2006/relationships/slideLayout" Target="../slideLayouts/slideLayout96.xml"/><Relationship Id="rId5" Type="http://schemas.openxmlformats.org/officeDocument/2006/relationships/image" Target="../media/image41.emf"/><Relationship Id="rId4" Type="http://schemas.openxmlformats.org/officeDocument/2006/relationships/image" Target="../media/image40.emf"/></Relationships>
</file>

<file path=ppt/slides/_rels/slide1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2.xml"/><Relationship Id="rId1" Type="http://schemas.openxmlformats.org/officeDocument/2006/relationships/slideLayout" Target="../slideLayouts/slideLayout95.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92.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39.emf"/><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9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41.emf"/><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bwMode="auto">
          <a:xfrm>
            <a:off x="262443" y="2084363"/>
            <a:ext cx="7327599" cy="2913381"/>
          </a:xfrm>
          <a:prstGeom prst="rect">
            <a:avLst/>
          </a:prstGeom>
          <a:noFill/>
        </p:spPr>
        <p:txBody>
          <a:bodyPr vert="horz" wrap="square" lIns="195039" tIns="121900" rIns="195039" bIns="121900" rtlCol="0" anchor="t" anchorCtr="0">
            <a:noAutofit/>
          </a:bodyPr>
          <a:lstStyle>
            <a:lvl1pPr algn="l" defTabSz="914367" rtl="0" eaLnBrk="1" latinLnBrk="0" hangingPunct="1">
              <a:lnSpc>
                <a:spcPct val="90000"/>
              </a:lnSpc>
              <a:spcBef>
                <a:spcPct val="0"/>
              </a:spcBef>
              <a:buNone/>
              <a:defRPr lang="en-US" sz="7200" b="0" kern="1200" cap="none" spc="-133" baseline="0">
                <a:ln w="3175">
                  <a:noFill/>
                </a:ln>
                <a:solidFill>
                  <a:srgbClr val="FFFFFF"/>
                </a:solidFill>
                <a:effectLst/>
                <a:latin typeface="Segoe UI Light"/>
                <a:ea typeface="+mn-ea"/>
                <a:cs typeface="Segoe UI Light"/>
              </a:defRPr>
            </a:lvl1pPr>
          </a:lstStyle>
          <a:p>
            <a:pPr defTabSz="913930" fontAlgn="base">
              <a:lnSpc>
                <a:spcPts val="5331"/>
              </a:lnSpc>
              <a:spcAft>
                <a:spcPct val="0"/>
              </a:spcAft>
              <a:defRPr/>
            </a:pPr>
            <a:endParaRPr sz="5400" spc="-100" dirty="0"/>
          </a:p>
        </p:txBody>
      </p:sp>
      <p:sp>
        <p:nvSpPr>
          <p:cNvPr id="6" name="Title 5"/>
          <p:cNvSpPr>
            <a:spLocks noGrp="1"/>
          </p:cNvSpPr>
          <p:nvPr>
            <p:ph type="title"/>
          </p:nvPr>
        </p:nvSpPr>
        <p:spPr>
          <a:xfrm>
            <a:off x="179315" y="1562113"/>
            <a:ext cx="6987030" cy="2438400"/>
          </a:xfrm>
        </p:spPr>
        <p:txBody>
          <a:bodyPr/>
          <a:lstStyle/>
          <a:p>
            <a:r>
              <a:rPr lang="en-US" sz="4800" dirty="0">
                <a:solidFill>
                  <a:schemeClr val="bg1"/>
                </a:solidFill>
              </a:rPr>
              <a:t>Build mobile apps for </a:t>
            </a:r>
            <a:br>
              <a:rPr lang="en-US" sz="4800" dirty="0">
                <a:solidFill>
                  <a:schemeClr val="bg1"/>
                </a:solidFill>
              </a:rPr>
            </a:br>
            <a:r>
              <a:rPr lang="en-US" sz="4800" dirty="0">
                <a:solidFill>
                  <a:schemeClr val="bg1"/>
                </a:solidFill>
              </a:rPr>
              <a:t>iOS, Android, and Windows using JavaScript</a:t>
            </a:r>
            <a:endParaRPr lang="en-US" sz="4800" dirty="0"/>
          </a:p>
        </p:txBody>
      </p:sp>
      <p:sp>
        <p:nvSpPr>
          <p:cNvPr id="2" name="TextBox 1"/>
          <p:cNvSpPr txBox="1"/>
          <p:nvPr/>
        </p:nvSpPr>
        <p:spPr>
          <a:xfrm>
            <a:off x="2407534" y="717630"/>
            <a:ext cx="914400" cy="914400"/>
          </a:xfrm>
          <a:prstGeom prst="rect">
            <a:avLst/>
          </a:prstGeom>
          <a:noFill/>
        </p:spPr>
        <p:txBody>
          <a:bodyPr wrap="non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1633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Visual Studio Code</a:t>
            </a:r>
          </a:p>
        </p:txBody>
      </p:sp>
      <p:sp>
        <p:nvSpPr>
          <p:cNvPr id="5" name="Title 4"/>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5302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br>
              <a:rPr lang="it-IT"/>
            </a:br>
            <a:br>
              <a:rPr lang="it-IT"/>
            </a:br>
            <a:r>
              <a:rPr lang="it-IT"/>
              <a:t>Visual Studio Tools for</a:t>
            </a:r>
            <a:br>
              <a:rPr lang="it-IT"/>
            </a:br>
            <a:r>
              <a:rPr lang="it-IT"/>
              <a:t>Apache Cordova</a:t>
            </a:r>
            <a:endParaRPr lang="en-US" dirty="0"/>
          </a:p>
        </p:txBody>
      </p:sp>
      <p:sp>
        <p:nvSpPr>
          <p:cNvPr id="15" name="Content Placeholder 14"/>
          <p:cNvSpPr>
            <a:spLocks noGrp="1"/>
          </p:cNvSpPr>
          <p:nvPr>
            <p:ph sz="quarter" idx="17"/>
          </p:nvPr>
        </p:nvSpPr>
        <p:spPr/>
        <p:txBody>
          <a:bodyPr/>
          <a:lstStyle/>
          <a:p>
            <a:r>
              <a:rPr lang="en-US" dirty="0"/>
              <a:t>Mobile Apps for JavaScript Developers</a:t>
            </a:r>
          </a:p>
          <a:p>
            <a:pPr marL="285750" lvl="1" indent="-285750">
              <a:buFont typeface="Arial" panose="020B0604020202020204" pitchFamily="34" charset="0"/>
              <a:buChar char="•"/>
            </a:pPr>
            <a:r>
              <a:rPr lang="en-US" dirty="0"/>
              <a:t>End-to-end development for Windows, iOS, and Android</a:t>
            </a:r>
          </a:p>
          <a:p>
            <a:pPr marL="285750" lvl="1" indent="-285750">
              <a:buFont typeface="Arial" panose="020B0604020202020204" pitchFamily="34" charset="0"/>
              <a:buChar char="•"/>
            </a:pPr>
            <a:r>
              <a:rPr lang="en-US" dirty="0"/>
              <a:t>Powerful features such as templates, debugger, emulators, device deployment, etc.</a:t>
            </a:r>
          </a:p>
          <a:p>
            <a:pPr marL="285750" lvl="1" indent="-285750">
              <a:buFont typeface="Arial" panose="020B0604020202020204" pitchFamily="34" charset="0"/>
              <a:buChar char="•"/>
            </a:pPr>
            <a:r>
              <a:rPr lang="en-US" dirty="0"/>
              <a:t>Scale to complex enterprise apps through optional </a:t>
            </a:r>
            <a:r>
              <a:rPr lang="en-US" dirty="0" err="1"/>
              <a:t>TypeScript</a:t>
            </a:r>
            <a:r>
              <a:rPr lang="en-US" dirty="0"/>
              <a:t> support</a:t>
            </a:r>
          </a:p>
          <a:p>
            <a:pPr marL="285750" lvl="1" indent="-285750">
              <a:buFont typeface="Arial" panose="020B0604020202020204" pitchFamily="34" charset="0"/>
              <a:buChar char="•"/>
            </a:pPr>
            <a:r>
              <a:rPr lang="en-US" dirty="0"/>
              <a:t>Natural path for web developers </a:t>
            </a:r>
          </a:p>
          <a:p>
            <a:pPr lvl="1"/>
            <a:endParaRPr lang="en-US" dirty="0"/>
          </a:p>
          <a:p>
            <a:pPr lvl="1"/>
            <a:endParaRPr lang="en-US"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873" y="357447"/>
            <a:ext cx="2011680" cy="2011680"/>
          </a:xfrm>
          <a:prstGeom prst="rect">
            <a:avLst/>
          </a:prstGeom>
        </p:spPr>
      </p:pic>
      <p:pic>
        <p:nvPicPr>
          <p:cNvPr id="28" name="Picture 27"/>
          <p:cNvPicPr>
            <a:picLocks noChangeAspect="1"/>
          </p:cNvPicPr>
          <p:nvPr/>
        </p:nvPicPr>
        <p:blipFill>
          <a:blip r:embed="rId4"/>
          <a:stretch>
            <a:fillRect/>
          </a:stretch>
        </p:blipFill>
        <p:spPr>
          <a:xfrm>
            <a:off x="8256623" y="4607595"/>
            <a:ext cx="753713" cy="753713"/>
          </a:xfrm>
          <a:prstGeom prst="rect">
            <a:avLst/>
          </a:prstGeom>
        </p:spPr>
      </p:pic>
      <p:pic>
        <p:nvPicPr>
          <p:cNvPr id="29" name="Picture 28"/>
          <p:cNvPicPr>
            <a:picLocks noChangeAspect="1"/>
          </p:cNvPicPr>
          <p:nvPr/>
        </p:nvPicPr>
        <p:blipFill>
          <a:blip r:embed="rId5"/>
          <a:stretch>
            <a:fillRect/>
          </a:stretch>
        </p:blipFill>
        <p:spPr>
          <a:xfrm>
            <a:off x="5986316" y="4515352"/>
            <a:ext cx="686985" cy="845956"/>
          </a:xfrm>
          <a:prstGeom prst="rect">
            <a:avLst/>
          </a:prstGeom>
        </p:spPr>
      </p:pic>
      <p:pic>
        <p:nvPicPr>
          <p:cNvPr id="30" name="Picture 29"/>
          <p:cNvPicPr>
            <a:picLocks noChangeAspect="1"/>
          </p:cNvPicPr>
          <p:nvPr/>
        </p:nvPicPr>
        <p:blipFill>
          <a:blip r:embed="rId6"/>
          <a:stretch>
            <a:fillRect/>
          </a:stretch>
        </p:blipFill>
        <p:spPr>
          <a:xfrm>
            <a:off x="7087130" y="4532381"/>
            <a:ext cx="752266" cy="904142"/>
          </a:xfrm>
          <a:prstGeom prst="rect">
            <a:avLst/>
          </a:prstGeom>
        </p:spPr>
      </p:pic>
    </p:spTree>
    <p:extLst>
      <p:ext uri="{BB962C8B-B14F-4D97-AF65-F5344CB8AC3E}">
        <p14:creationId xmlns:p14="http://schemas.microsoft.com/office/powerpoint/2010/main" val="185497548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0"/>
          <p:cNvSpPr txBox="1">
            <a:spLocks/>
          </p:cNvSpPr>
          <p:nvPr/>
        </p:nvSpPr>
        <p:spPr>
          <a:xfrm>
            <a:off x="270894" y="547089"/>
            <a:ext cx="4230767" cy="8992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3505" eaLnBrk="0" fontAlgn="base" hangingPunct="0">
              <a:spcAft>
                <a:spcPct val="0"/>
              </a:spcAft>
            </a:pPr>
            <a:r>
              <a:rPr lang="it-IT" spc="-100" dirty="0">
                <a:ln w="3175">
                  <a:noFill/>
                </a:ln>
                <a:solidFill>
                  <a:sysClr val="window" lastClr="FFFFFF"/>
                </a:solidFill>
                <a:latin typeface="Segoe UI Light" panose="020B0502040204020203" pitchFamily="34" charset="0"/>
                <a:ea typeface="ＭＳ Ｐゴシック" charset="0"/>
                <a:cs typeface="Segoe UI Light" panose="020B0502040204020203" pitchFamily="34" charset="0"/>
              </a:rPr>
              <a:t>Boost efficiency with code sharing</a:t>
            </a:r>
          </a:p>
        </p:txBody>
      </p:sp>
      <p:grpSp>
        <p:nvGrpSpPr>
          <p:cNvPr id="5" name="Group 4"/>
          <p:cNvGrpSpPr/>
          <p:nvPr/>
        </p:nvGrpSpPr>
        <p:grpSpPr>
          <a:xfrm>
            <a:off x="854514" y="2874327"/>
            <a:ext cx="2927777" cy="3080465"/>
            <a:chOff x="7513638" y="1868488"/>
            <a:chExt cx="3444875" cy="3624531"/>
          </a:xfrm>
        </p:grpSpPr>
        <p:grpSp>
          <p:nvGrpSpPr>
            <p:cNvPr id="2" name="Group 4"/>
            <p:cNvGrpSpPr>
              <a:grpSpLocks noChangeAspect="1"/>
            </p:cNvGrpSpPr>
            <p:nvPr/>
          </p:nvGrpSpPr>
          <p:grpSpPr bwMode="auto">
            <a:xfrm>
              <a:off x="7513638" y="1868488"/>
              <a:ext cx="3444875" cy="2268537"/>
              <a:chOff x="4733" y="1177"/>
              <a:chExt cx="2170" cy="1429"/>
            </a:xfrm>
          </p:grpSpPr>
          <p:sp>
            <p:nvSpPr>
              <p:cNvPr id="3" name="AutoShape 3"/>
              <p:cNvSpPr>
                <a:spLocks noChangeAspect="1" noChangeArrowheads="1" noTextEdit="1"/>
              </p:cNvSpPr>
              <p:nvPr/>
            </p:nvSpPr>
            <p:spPr bwMode="auto">
              <a:xfrm>
                <a:off x="4733" y="1177"/>
                <a:ext cx="2170" cy="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p:cNvSpPr>
                <a:spLocks/>
              </p:cNvSpPr>
              <p:nvPr/>
            </p:nvSpPr>
            <p:spPr bwMode="auto">
              <a:xfrm>
                <a:off x="4734" y="1178"/>
                <a:ext cx="2169" cy="1427"/>
              </a:xfrm>
              <a:custGeom>
                <a:avLst/>
                <a:gdLst>
                  <a:gd name="T0" fmla="*/ 2772 w 3299"/>
                  <a:gd name="T1" fmla="*/ 952 h 2170"/>
                  <a:gd name="T2" fmla="*/ 2772 w 3299"/>
                  <a:gd name="T3" fmla="*/ 909 h 2170"/>
                  <a:gd name="T4" fmla="*/ 2348 w 3299"/>
                  <a:gd name="T5" fmla="*/ 140 h 2170"/>
                  <a:gd name="T6" fmla="*/ 1862 w 3299"/>
                  <a:gd name="T7" fmla="*/ 0 h 2170"/>
                  <a:gd name="T8" fmla="*/ 1104 w 3299"/>
                  <a:gd name="T9" fmla="*/ 406 h 2170"/>
                  <a:gd name="T10" fmla="*/ 855 w 3299"/>
                  <a:gd name="T11" fmla="*/ 340 h 2170"/>
                  <a:gd name="T12" fmla="*/ 562 w 3299"/>
                  <a:gd name="T13" fmla="*/ 428 h 2170"/>
                  <a:gd name="T14" fmla="*/ 328 w 3299"/>
                  <a:gd name="T15" fmla="*/ 855 h 2170"/>
                  <a:gd name="T16" fmla="*/ 0 w 3299"/>
                  <a:gd name="T17" fmla="*/ 1455 h 2170"/>
                  <a:gd name="T18" fmla="*/ 393 w 3299"/>
                  <a:gd name="T19" fmla="*/ 2095 h 2170"/>
                  <a:gd name="T20" fmla="*/ 637 w 3299"/>
                  <a:gd name="T21" fmla="*/ 2170 h 2170"/>
                  <a:gd name="T22" fmla="*/ 716 w 3299"/>
                  <a:gd name="T23" fmla="*/ 2170 h 2170"/>
                  <a:gd name="T24" fmla="*/ 789 w 3299"/>
                  <a:gd name="T25" fmla="*/ 2170 h 2170"/>
                  <a:gd name="T26" fmla="*/ 2274 w 3299"/>
                  <a:gd name="T27" fmla="*/ 2170 h 2170"/>
                  <a:gd name="T28" fmla="*/ 2304 w 3299"/>
                  <a:gd name="T29" fmla="*/ 2170 h 2170"/>
                  <a:gd name="T30" fmla="*/ 2341 w 3299"/>
                  <a:gd name="T31" fmla="*/ 2170 h 2170"/>
                  <a:gd name="T32" fmla="*/ 2450 w 3299"/>
                  <a:gd name="T33" fmla="*/ 2170 h 2170"/>
                  <a:gd name="T34" fmla="*/ 2687 w 3299"/>
                  <a:gd name="T35" fmla="*/ 2170 h 2170"/>
                  <a:gd name="T36" fmla="*/ 3299 w 3299"/>
                  <a:gd name="T37" fmla="*/ 1558 h 2170"/>
                  <a:gd name="T38" fmla="*/ 2772 w 3299"/>
                  <a:gd name="T39" fmla="*/ 952 h 2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99" h="2170">
                    <a:moveTo>
                      <a:pt x="2772" y="952"/>
                    </a:moveTo>
                    <a:cubicBezTo>
                      <a:pt x="2772" y="940"/>
                      <a:pt x="2772" y="922"/>
                      <a:pt x="2772" y="909"/>
                    </a:cubicBezTo>
                    <a:cubicBezTo>
                      <a:pt x="2772" y="585"/>
                      <a:pt x="2603" y="301"/>
                      <a:pt x="2348" y="140"/>
                    </a:cubicBezTo>
                    <a:cubicBezTo>
                      <a:pt x="2207" y="52"/>
                      <a:pt x="2041" y="0"/>
                      <a:pt x="1862" y="0"/>
                    </a:cubicBezTo>
                    <a:cubicBezTo>
                      <a:pt x="1547" y="0"/>
                      <a:pt x="1268" y="164"/>
                      <a:pt x="1104" y="406"/>
                    </a:cubicBezTo>
                    <a:cubicBezTo>
                      <a:pt x="1031" y="364"/>
                      <a:pt x="946" y="340"/>
                      <a:pt x="855" y="340"/>
                    </a:cubicBezTo>
                    <a:cubicBezTo>
                      <a:pt x="746" y="340"/>
                      <a:pt x="645" y="372"/>
                      <a:pt x="562" y="428"/>
                    </a:cubicBezTo>
                    <a:cubicBezTo>
                      <a:pt x="423" y="521"/>
                      <a:pt x="331" y="677"/>
                      <a:pt x="328" y="855"/>
                    </a:cubicBezTo>
                    <a:cubicBezTo>
                      <a:pt x="134" y="982"/>
                      <a:pt x="0" y="1206"/>
                      <a:pt x="0" y="1455"/>
                    </a:cubicBezTo>
                    <a:cubicBezTo>
                      <a:pt x="0" y="1735"/>
                      <a:pt x="160" y="1976"/>
                      <a:pt x="393" y="2095"/>
                    </a:cubicBezTo>
                    <a:cubicBezTo>
                      <a:pt x="468" y="2134"/>
                      <a:pt x="550" y="2160"/>
                      <a:pt x="637" y="2170"/>
                    </a:cubicBezTo>
                    <a:cubicBezTo>
                      <a:pt x="661" y="2170"/>
                      <a:pt x="692" y="2170"/>
                      <a:pt x="716" y="2170"/>
                    </a:cubicBezTo>
                    <a:cubicBezTo>
                      <a:pt x="740" y="2170"/>
                      <a:pt x="764" y="2170"/>
                      <a:pt x="789" y="2170"/>
                    </a:cubicBezTo>
                    <a:cubicBezTo>
                      <a:pt x="1122" y="2170"/>
                      <a:pt x="1904" y="2170"/>
                      <a:pt x="2274" y="2170"/>
                    </a:cubicBezTo>
                    <a:cubicBezTo>
                      <a:pt x="2286" y="2170"/>
                      <a:pt x="2296" y="2170"/>
                      <a:pt x="2304" y="2170"/>
                    </a:cubicBezTo>
                    <a:cubicBezTo>
                      <a:pt x="2341" y="2170"/>
                      <a:pt x="2341" y="2170"/>
                      <a:pt x="2341" y="2170"/>
                    </a:cubicBezTo>
                    <a:cubicBezTo>
                      <a:pt x="2359" y="2170"/>
                      <a:pt x="2414" y="2170"/>
                      <a:pt x="2450" y="2170"/>
                    </a:cubicBezTo>
                    <a:cubicBezTo>
                      <a:pt x="2687" y="2170"/>
                      <a:pt x="2687" y="2170"/>
                      <a:pt x="2687" y="2170"/>
                    </a:cubicBezTo>
                    <a:cubicBezTo>
                      <a:pt x="3026" y="2164"/>
                      <a:pt x="3299" y="1891"/>
                      <a:pt x="3299" y="1558"/>
                    </a:cubicBezTo>
                    <a:cubicBezTo>
                      <a:pt x="3299" y="1249"/>
                      <a:pt x="3069" y="994"/>
                      <a:pt x="2772" y="952"/>
                    </a:cubicBezTo>
                    <a:close/>
                  </a:path>
                </a:pathLst>
              </a:custGeom>
              <a:solidFill>
                <a:srgbClr val="3C9D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Oval 12"/>
            <p:cNvSpPr/>
            <p:nvPr/>
          </p:nvSpPr>
          <p:spPr bwMode="auto">
            <a:xfrm>
              <a:off x="7588861" y="4617144"/>
              <a:ext cx="907793" cy="875875"/>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Oval 13"/>
            <p:cNvSpPr/>
            <p:nvPr/>
          </p:nvSpPr>
          <p:spPr bwMode="auto">
            <a:xfrm>
              <a:off x="8774020" y="4617144"/>
              <a:ext cx="907793" cy="875875"/>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9" name="Oval 18"/>
            <p:cNvSpPr/>
            <p:nvPr/>
          </p:nvSpPr>
          <p:spPr bwMode="auto">
            <a:xfrm>
              <a:off x="9959178" y="4617144"/>
              <a:ext cx="907793" cy="875875"/>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0" name="Oval 19"/>
            <p:cNvSpPr/>
            <p:nvPr/>
          </p:nvSpPr>
          <p:spPr bwMode="auto">
            <a:xfrm>
              <a:off x="8487129" y="2479771"/>
              <a:ext cx="1497891" cy="1445225"/>
            </a:xfrm>
            <a:prstGeom prst="ellipse">
              <a:avLst/>
            </a:prstGeom>
            <a:noFill/>
            <a:ln w="3810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1" name="Freeform 6"/>
            <p:cNvSpPr>
              <a:spLocks noEditPoints="1"/>
            </p:cNvSpPr>
            <p:nvPr/>
          </p:nvSpPr>
          <p:spPr bwMode="auto">
            <a:xfrm>
              <a:off x="8728541" y="2801539"/>
              <a:ext cx="1030288" cy="801687"/>
            </a:xfrm>
            <a:custGeom>
              <a:avLst/>
              <a:gdLst>
                <a:gd name="T0" fmla="*/ 78 w 988"/>
                <a:gd name="T1" fmla="*/ 4 h 768"/>
                <a:gd name="T2" fmla="*/ 78 w 988"/>
                <a:gd name="T3" fmla="*/ 36 h 768"/>
                <a:gd name="T4" fmla="*/ 78 w 988"/>
                <a:gd name="T5" fmla="*/ 36 h 768"/>
                <a:gd name="T6" fmla="*/ 235 w 988"/>
                <a:gd name="T7" fmla="*/ 54 h 768"/>
                <a:gd name="T8" fmla="*/ 192 w 988"/>
                <a:gd name="T9" fmla="*/ 72 h 768"/>
                <a:gd name="T10" fmla="*/ 282 w 988"/>
                <a:gd name="T11" fmla="*/ 0 h 768"/>
                <a:gd name="T12" fmla="*/ 364 w 988"/>
                <a:gd name="T13" fmla="*/ 32 h 768"/>
                <a:gd name="T14" fmla="*/ 417 w 988"/>
                <a:gd name="T15" fmla="*/ 218 h 768"/>
                <a:gd name="T16" fmla="*/ 449 w 988"/>
                <a:gd name="T17" fmla="*/ 111 h 768"/>
                <a:gd name="T18" fmla="*/ 581 w 988"/>
                <a:gd name="T19" fmla="*/ 215 h 768"/>
                <a:gd name="T20" fmla="*/ 549 w 988"/>
                <a:gd name="T21" fmla="*/ 68 h 768"/>
                <a:gd name="T22" fmla="*/ 599 w 988"/>
                <a:gd name="T23" fmla="*/ 0 h 768"/>
                <a:gd name="T24" fmla="*/ 688 w 988"/>
                <a:gd name="T25" fmla="*/ 115 h 768"/>
                <a:gd name="T26" fmla="*/ 820 w 988"/>
                <a:gd name="T27" fmla="*/ 190 h 768"/>
                <a:gd name="T28" fmla="*/ 763 w 988"/>
                <a:gd name="T29" fmla="*/ 183 h 768"/>
                <a:gd name="T30" fmla="*/ 970 w 988"/>
                <a:gd name="T31" fmla="*/ 215 h 768"/>
                <a:gd name="T32" fmla="*/ 906 w 988"/>
                <a:gd name="T33" fmla="*/ 65 h 768"/>
                <a:gd name="T34" fmla="*/ 913 w 988"/>
                <a:gd name="T35" fmla="*/ 18 h 768"/>
                <a:gd name="T36" fmla="*/ 89 w 988"/>
                <a:gd name="T37" fmla="*/ 275 h 768"/>
                <a:gd name="T38" fmla="*/ 35 w 988"/>
                <a:gd name="T39" fmla="*/ 333 h 768"/>
                <a:gd name="T40" fmla="*/ 0 w 988"/>
                <a:gd name="T41" fmla="*/ 308 h 768"/>
                <a:gd name="T42" fmla="*/ 89 w 988"/>
                <a:gd name="T43" fmla="*/ 275 h 768"/>
                <a:gd name="T44" fmla="*/ 228 w 988"/>
                <a:gd name="T45" fmla="*/ 275 h 768"/>
                <a:gd name="T46" fmla="*/ 228 w 988"/>
                <a:gd name="T47" fmla="*/ 311 h 768"/>
                <a:gd name="T48" fmla="*/ 228 w 988"/>
                <a:gd name="T49" fmla="*/ 311 h 768"/>
                <a:gd name="T50" fmla="*/ 389 w 988"/>
                <a:gd name="T51" fmla="*/ 329 h 768"/>
                <a:gd name="T52" fmla="*/ 342 w 988"/>
                <a:gd name="T53" fmla="*/ 347 h 768"/>
                <a:gd name="T54" fmla="*/ 435 w 988"/>
                <a:gd name="T55" fmla="*/ 275 h 768"/>
                <a:gd name="T56" fmla="*/ 513 w 988"/>
                <a:gd name="T57" fmla="*/ 304 h 768"/>
                <a:gd name="T58" fmla="*/ 567 w 988"/>
                <a:gd name="T59" fmla="*/ 493 h 768"/>
                <a:gd name="T60" fmla="*/ 599 w 988"/>
                <a:gd name="T61" fmla="*/ 386 h 768"/>
                <a:gd name="T62" fmla="*/ 731 w 988"/>
                <a:gd name="T63" fmla="*/ 490 h 768"/>
                <a:gd name="T64" fmla="*/ 699 w 988"/>
                <a:gd name="T65" fmla="*/ 343 h 768"/>
                <a:gd name="T66" fmla="*/ 749 w 988"/>
                <a:gd name="T67" fmla="*/ 275 h 768"/>
                <a:gd name="T68" fmla="*/ 838 w 988"/>
                <a:gd name="T69" fmla="*/ 390 h 768"/>
                <a:gd name="T70" fmla="*/ 970 w 988"/>
                <a:gd name="T71" fmla="*/ 465 h 768"/>
                <a:gd name="T72" fmla="*/ 913 w 988"/>
                <a:gd name="T73" fmla="*/ 458 h 768"/>
                <a:gd name="T74" fmla="*/ 0 w 988"/>
                <a:gd name="T75" fmla="*/ 661 h 768"/>
                <a:gd name="T76" fmla="*/ 132 w 988"/>
                <a:gd name="T77" fmla="*/ 740 h 768"/>
                <a:gd name="T78" fmla="*/ 75 w 988"/>
                <a:gd name="T79" fmla="*/ 733 h 768"/>
                <a:gd name="T80" fmla="*/ 282 w 988"/>
                <a:gd name="T81" fmla="*/ 765 h 768"/>
                <a:gd name="T82" fmla="*/ 217 w 988"/>
                <a:gd name="T83" fmla="*/ 615 h 768"/>
                <a:gd name="T84" fmla="*/ 228 w 988"/>
                <a:gd name="T85" fmla="*/ 568 h 768"/>
                <a:gd name="T86" fmla="*/ 417 w 988"/>
                <a:gd name="T87" fmla="*/ 768 h 768"/>
                <a:gd name="T88" fmla="*/ 496 w 988"/>
                <a:gd name="T89" fmla="*/ 658 h 768"/>
                <a:gd name="T90" fmla="*/ 389 w 988"/>
                <a:gd name="T91" fmla="*/ 661 h 768"/>
                <a:gd name="T92" fmla="*/ 627 w 988"/>
                <a:gd name="T93" fmla="*/ 550 h 768"/>
                <a:gd name="T94" fmla="*/ 570 w 988"/>
                <a:gd name="T95" fmla="*/ 608 h 768"/>
                <a:gd name="T96" fmla="*/ 535 w 988"/>
                <a:gd name="T97" fmla="*/ 583 h 768"/>
                <a:gd name="T98" fmla="*/ 627 w 988"/>
                <a:gd name="T99" fmla="*/ 550 h 768"/>
                <a:gd name="T100" fmla="*/ 767 w 988"/>
                <a:gd name="T101" fmla="*/ 550 h 768"/>
                <a:gd name="T102" fmla="*/ 763 w 988"/>
                <a:gd name="T103" fmla="*/ 586 h 768"/>
                <a:gd name="T104" fmla="*/ 763 w 988"/>
                <a:gd name="T105" fmla="*/ 586 h 768"/>
                <a:gd name="T106" fmla="*/ 924 w 988"/>
                <a:gd name="T107" fmla="*/ 601 h 768"/>
                <a:gd name="T108" fmla="*/ 881 w 988"/>
                <a:gd name="T109" fmla="*/ 618 h 768"/>
                <a:gd name="T110" fmla="*/ 970 w 988"/>
                <a:gd name="T111" fmla="*/ 55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768">
                  <a:moveTo>
                    <a:pt x="75" y="218"/>
                  </a:moveTo>
                  <a:cubicBezTo>
                    <a:pt x="25" y="218"/>
                    <a:pt x="0" y="183"/>
                    <a:pt x="0" y="115"/>
                  </a:cubicBezTo>
                  <a:cubicBezTo>
                    <a:pt x="0" y="79"/>
                    <a:pt x="7" y="50"/>
                    <a:pt x="21" y="32"/>
                  </a:cubicBezTo>
                  <a:cubicBezTo>
                    <a:pt x="32" y="11"/>
                    <a:pt x="53" y="4"/>
                    <a:pt x="78" y="4"/>
                  </a:cubicBezTo>
                  <a:cubicBezTo>
                    <a:pt x="128" y="4"/>
                    <a:pt x="153" y="40"/>
                    <a:pt x="153" y="107"/>
                  </a:cubicBezTo>
                  <a:cubicBezTo>
                    <a:pt x="153" y="143"/>
                    <a:pt x="146" y="172"/>
                    <a:pt x="132" y="190"/>
                  </a:cubicBezTo>
                  <a:cubicBezTo>
                    <a:pt x="117" y="211"/>
                    <a:pt x="100" y="218"/>
                    <a:pt x="75" y="218"/>
                  </a:cubicBezTo>
                  <a:close/>
                  <a:moveTo>
                    <a:pt x="78" y="36"/>
                  </a:moveTo>
                  <a:cubicBezTo>
                    <a:pt x="57" y="36"/>
                    <a:pt x="46" y="61"/>
                    <a:pt x="46" y="115"/>
                  </a:cubicBezTo>
                  <a:cubicBezTo>
                    <a:pt x="46" y="161"/>
                    <a:pt x="57" y="183"/>
                    <a:pt x="75" y="183"/>
                  </a:cubicBezTo>
                  <a:cubicBezTo>
                    <a:pt x="96" y="183"/>
                    <a:pt x="103" y="161"/>
                    <a:pt x="103" y="111"/>
                  </a:cubicBezTo>
                  <a:cubicBezTo>
                    <a:pt x="103" y="61"/>
                    <a:pt x="96" y="36"/>
                    <a:pt x="78" y="36"/>
                  </a:cubicBezTo>
                  <a:close/>
                  <a:moveTo>
                    <a:pt x="282" y="0"/>
                  </a:moveTo>
                  <a:cubicBezTo>
                    <a:pt x="282" y="215"/>
                    <a:pt x="282" y="215"/>
                    <a:pt x="282" y="215"/>
                  </a:cubicBezTo>
                  <a:cubicBezTo>
                    <a:pt x="235" y="215"/>
                    <a:pt x="235" y="215"/>
                    <a:pt x="235" y="215"/>
                  </a:cubicBezTo>
                  <a:cubicBezTo>
                    <a:pt x="235" y="54"/>
                    <a:pt x="235" y="54"/>
                    <a:pt x="235" y="54"/>
                  </a:cubicBezTo>
                  <a:cubicBezTo>
                    <a:pt x="235" y="54"/>
                    <a:pt x="232" y="57"/>
                    <a:pt x="228" y="61"/>
                  </a:cubicBezTo>
                  <a:cubicBezTo>
                    <a:pt x="224" y="61"/>
                    <a:pt x="221" y="65"/>
                    <a:pt x="217" y="65"/>
                  </a:cubicBezTo>
                  <a:cubicBezTo>
                    <a:pt x="214" y="68"/>
                    <a:pt x="210" y="68"/>
                    <a:pt x="203" y="68"/>
                  </a:cubicBezTo>
                  <a:cubicBezTo>
                    <a:pt x="199" y="72"/>
                    <a:pt x="196" y="72"/>
                    <a:pt x="192" y="72"/>
                  </a:cubicBezTo>
                  <a:cubicBezTo>
                    <a:pt x="192" y="32"/>
                    <a:pt x="192" y="32"/>
                    <a:pt x="192" y="32"/>
                  </a:cubicBezTo>
                  <a:cubicBezTo>
                    <a:pt x="203" y="29"/>
                    <a:pt x="217" y="25"/>
                    <a:pt x="228" y="18"/>
                  </a:cubicBezTo>
                  <a:cubicBezTo>
                    <a:pt x="235" y="15"/>
                    <a:pt x="246" y="7"/>
                    <a:pt x="257" y="0"/>
                  </a:cubicBezTo>
                  <a:cubicBezTo>
                    <a:pt x="282" y="0"/>
                    <a:pt x="282" y="0"/>
                    <a:pt x="282" y="0"/>
                  </a:cubicBezTo>
                  <a:cubicBezTo>
                    <a:pt x="282" y="0"/>
                    <a:pt x="282" y="0"/>
                    <a:pt x="282" y="0"/>
                  </a:cubicBezTo>
                  <a:close/>
                  <a:moveTo>
                    <a:pt x="417" y="218"/>
                  </a:moveTo>
                  <a:cubicBezTo>
                    <a:pt x="367" y="218"/>
                    <a:pt x="342" y="183"/>
                    <a:pt x="342" y="115"/>
                  </a:cubicBezTo>
                  <a:cubicBezTo>
                    <a:pt x="342" y="79"/>
                    <a:pt x="349" y="50"/>
                    <a:pt x="364" y="32"/>
                  </a:cubicBezTo>
                  <a:cubicBezTo>
                    <a:pt x="378" y="11"/>
                    <a:pt x="396" y="4"/>
                    <a:pt x="421" y="4"/>
                  </a:cubicBezTo>
                  <a:cubicBezTo>
                    <a:pt x="471" y="4"/>
                    <a:pt x="496" y="40"/>
                    <a:pt x="496" y="107"/>
                  </a:cubicBezTo>
                  <a:cubicBezTo>
                    <a:pt x="496" y="143"/>
                    <a:pt x="488" y="172"/>
                    <a:pt x="474" y="190"/>
                  </a:cubicBezTo>
                  <a:cubicBezTo>
                    <a:pt x="463" y="211"/>
                    <a:pt x="442" y="218"/>
                    <a:pt x="417" y="218"/>
                  </a:cubicBezTo>
                  <a:close/>
                  <a:moveTo>
                    <a:pt x="421" y="36"/>
                  </a:moveTo>
                  <a:cubicBezTo>
                    <a:pt x="399" y="36"/>
                    <a:pt x="389" y="61"/>
                    <a:pt x="389" y="115"/>
                  </a:cubicBezTo>
                  <a:cubicBezTo>
                    <a:pt x="389" y="161"/>
                    <a:pt x="399" y="183"/>
                    <a:pt x="421" y="183"/>
                  </a:cubicBezTo>
                  <a:cubicBezTo>
                    <a:pt x="438" y="183"/>
                    <a:pt x="449" y="161"/>
                    <a:pt x="449" y="111"/>
                  </a:cubicBezTo>
                  <a:cubicBezTo>
                    <a:pt x="449" y="61"/>
                    <a:pt x="438" y="36"/>
                    <a:pt x="421" y="36"/>
                  </a:cubicBezTo>
                  <a:close/>
                  <a:moveTo>
                    <a:pt x="627" y="0"/>
                  </a:moveTo>
                  <a:cubicBezTo>
                    <a:pt x="627" y="215"/>
                    <a:pt x="627" y="215"/>
                    <a:pt x="627" y="215"/>
                  </a:cubicBezTo>
                  <a:cubicBezTo>
                    <a:pt x="581" y="215"/>
                    <a:pt x="581" y="215"/>
                    <a:pt x="581" y="215"/>
                  </a:cubicBezTo>
                  <a:cubicBezTo>
                    <a:pt x="581" y="54"/>
                    <a:pt x="581" y="54"/>
                    <a:pt x="581" y="54"/>
                  </a:cubicBezTo>
                  <a:cubicBezTo>
                    <a:pt x="578" y="54"/>
                    <a:pt x="574" y="57"/>
                    <a:pt x="570" y="61"/>
                  </a:cubicBezTo>
                  <a:cubicBezTo>
                    <a:pt x="567" y="61"/>
                    <a:pt x="563" y="65"/>
                    <a:pt x="560" y="65"/>
                  </a:cubicBezTo>
                  <a:cubicBezTo>
                    <a:pt x="556" y="68"/>
                    <a:pt x="553" y="68"/>
                    <a:pt x="549" y="68"/>
                  </a:cubicBezTo>
                  <a:cubicBezTo>
                    <a:pt x="545" y="72"/>
                    <a:pt x="538" y="72"/>
                    <a:pt x="535" y="72"/>
                  </a:cubicBezTo>
                  <a:cubicBezTo>
                    <a:pt x="535" y="32"/>
                    <a:pt x="535" y="32"/>
                    <a:pt x="535" y="32"/>
                  </a:cubicBezTo>
                  <a:cubicBezTo>
                    <a:pt x="549" y="29"/>
                    <a:pt x="560" y="25"/>
                    <a:pt x="570" y="18"/>
                  </a:cubicBezTo>
                  <a:cubicBezTo>
                    <a:pt x="581" y="15"/>
                    <a:pt x="588" y="7"/>
                    <a:pt x="599" y="0"/>
                  </a:cubicBezTo>
                  <a:cubicBezTo>
                    <a:pt x="627" y="0"/>
                    <a:pt x="627" y="0"/>
                    <a:pt x="627" y="0"/>
                  </a:cubicBezTo>
                  <a:cubicBezTo>
                    <a:pt x="627" y="0"/>
                    <a:pt x="627" y="0"/>
                    <a:pt x="627" y="0"/>
                  </a:cubicBezTo>
                  <a:close/>
                  <a:moveTo>
                    <a:pt x="763" y="218"/>
                  </a:moveTo>
                  <a:cubicBezTo>
                    <a:pt x="713" y="218"/>
                    <a:pt x="688" y="183"/>
                    <a:pt x="688" y="115"/>
                  </a:cubicBezTo>
                  <a:cubicBezTo>
                    <a:pt x="688" y="79"/>
                    <a:pt x="695" y="50"/>
                    <a:pt x="706" y="32"/>
                  </a:cubicBezTo>
                  <a:cubicBezTo>
                    <a:pt x="720" y="11"/>
                    <a:pt x="742" y="4"/>
                    <a:pt x="767" y="4"/>
                  </a:cubicBezTo>
                  <a:cubicBezTo>
                    <a:pt x="813" y="4"/>
                    <a:pt x="838" y="40"/>
                    <a:pt x="838" y="107"/>
                  </a:cubicBezTo>
                  <a:cubicBezTo>
                    <a:pt x="838" y="143"/>
                    <a:pt x="831" y="172"/>
                    <a:pt x="820" y="190"/>
                  </a:cubicBezTo>
                  <a:cubicBezTo>
                    <a:pt x="806" y="211"/>
                    <a:pt x="788" y="218"/>
                    <a:pt x="763" y="218"/>
                  </a:cubicBezTo>
                  <a:close/>
                  <a:moveTo>
                    <a:pt x="763" y="36"/>
                  </a:moveTo>
                  <a:cubicBezTo>
                    <a:pt x="745" y="36"/>
                    <a:pt x="735" y="61"/>
                    <a:pt x="735" y="115"/>
                  </a:cubicBezTo>
                  <a:cubicBezTo>
                    <a:pt x="735" y="161"/>
                    <a:pt x="745" y="183"/>
                    <a:pt x="763" y="183"/>
                  </a:cubicBezTo>
                  <a:cubicBezTo>
                    <a:pt x="781" y="183"/>
                    <a:pt x="792" y="161"/>
                    <a:pt x="792" y="111"/>
                  </a:cubicBezTo>
                  <a:cubicBezTo>
                    <a:pt x="792" y="61"/>
                    <a:pt x="781" y="36"/>
                    <a:pt x="763" y="36"/>
                  </a:cubicBezTo>
                  <a:close/>
                  <a:moveTo>
                    <a:pt x="970" y="0"/>
                  </a:moveTo>
                  <a:cubicBezTo>
                    <a:pt x="970" y="215"/>
                    <a:pt x="970" y="215"/>
                    <a:pt x="970" y="215"/>
                  </a:cubicBezTo>
                  <a:cubicBezTo>
                    <a:pt x="924" y="215"/>
                    <a:pt x="924" y="215"/>
                    <a:pt x="924" y="215"/>
                  </a:cubicBezTo>
                  <a:cubicBezTo>
                    <a:pt x="924" y="54"/>
                    <a:pt x="924" y="54"/>
                    <a:pt x="924" y="54"/>
                  </a:cubicBezTo>
                  <a:cubicBezTo>
                    <a:pt x="920" y="54"/>
                    <a:pt x="920" y="57"/>
                    <a:pt x="916" y="61"/>
                  </a:cubicBezTo>
                  <a:cubicBezTo>
                    <a:pt x="913" y="61"/>
                    <a:pt x="909" y="65"/>
                    <a:pt x="906" y="65"/>
                  </a:cubicBezTo>
                  <a:cubicBezTo>
                    <a:pt x="899" y="68"/>
                    <a:pt x="895" y="68"/>
                    <a:pt x="891" y="68"/>
                  </a:cubicBezTo>
                  <a:cubicBezTo>
                    <a:pt x="888" y="72"/>
                    <a:pt x="884" y="72"/>
                    <a:pt x="881" y="72"/>
                  </a:cubicBezTo>
                  <a:cubicBezTo>
                    <a:pt x="881" y="32"/>
                    <a:pt x="881" y="32"/>
                    <a:pt x="881" y="32"/>
                  </a:cubicBezTo>
                  <a:cubicBezTo>
                    <a:pt x="891" y="29"/>
                    <a:pt x="902" y="25"/>
                    <a:pt x="913" y="18"/>
                  </a:cubicBezTo>
                  <a:cubicBezTo>
                    <a:pt x="924" y="15"/>
                    <a:pt x="934" y="7"/>
                    <a:pt x="941" y="0"/>
                  </a:cubicBezTo>
                  <a:cubicBezTo>
                    <a:pt x="970" y="0"/>
                    <a:pt x="970" y="0"/>
                    <a:pt x="970" y="0"/>
                  </a:cubicBezTo>
                  <a:cubicBezTo>
                    <a:pt x="970" y="0"/>
                    <a:pt x="970" y="0"/>
                    <a:pt x="970" y="0"/>
                  </a:cubicBezTo>
                  <a:close/>
                  <a:moveTo>
                    <a:pt x="89" y="275"/>
                  </a:moveTo>
                  <a:cubicBezTo>
                    <a:pt x="89" y="490"/>
                    <a:pt x="89" y="490"/>
                    <a:pt x="89" y="490"/>
                  </a:cubicBezTo>
                  <a:cubicBezTo>
                    <a:pt x="43" y="490"/>
                    <a:pt x="43" y="490"/>
                    <a:pt x="43" y="490"/>
                  </a:cubicBezTo>
                  <a:cubicBezTo>
                    <a:pt x="43" y="329"/>
                    <a:pt x="43" y="329"/>
                    <a:pt x="43" y="329"/>
                  </a:cubicBezTo>
                  <a:cubicBezTo>
                    <a:pt x="43" y="329"/>
                    <a:pt x="39" y="333"/>
                    <a:pt x="35" y="333"/>
                  </a:cubicBezTo>
                  <a:cubicBezTo>
                    <a:pt x="32" y="336"/>
                    <a:pt x="28" y="336"/>
                    <a:pt x="25" y="340"/>
                  </a:cubicBezTo>
                  <a:cubicBezTo>
                    <a:pt x="21" y="340"/>
                    <a:pt x="18" y="343"/>
                    <a:pt x="10" y="343"/>
                  </a:cubicBezTo>
                  <a:cubicBezTo>
                    <a:pt x="7" y="343"/>
                    <a:pt x="3" y="347"/>
                    <a:pt x="0" y="347"/>
                  </a:cubicBezTo>
                  <a:cubicBezTo>
                    <a:pt x="0" y="308"/>
                    <a:pt x="0" y="308"/>
                    <a:pt x="0" y="308"/>
                  </a:cubicBezTo>
                  <a:cubicBezTo>
                    <a:pt x="10" y="304"/>
                    <a:pt x="21" y="300"/>
                    <a:pt x="32" y="293"/>
                  </a:cubicBezTo>
                  <a:cubicBezTo>
                    <a:pt x="43" y="290"/>
                    <a:pt x="53" y="283"/>
                    <a:pt x="60" y="275"/>
                  </a:cubicBezTo>
                  <a:cubicBezTo>
                    <a:pt x="89" y="275"/>
                    <a:pt x="89" y="275"/>
                    <a:pt x="89" y="275"/>
                  </a:cubicBezTo>
                  <a:cubicBezTo>
                    <a:pt x="89" y="275"/>
                    <a:pt x="89" y="275"/>
                    <a:pt x="89" y="275"/>
                  </a:cubicBezTo>
                  <a:close/>
                  <a:moveTo>
                    <a:pt x="224" y="493"/>
                  </a:moveTo>
                  <a:cubicBezTo>
                    <a:pt x="175" y="493"/>
                    <a:pt x="150" y="458"/>
                    <a:pt x="150" y="390"/>
                  </a:cubicBezTo>
                  <a:cubicBezTo>
                    <a:pt x="150" y="350"/>
                    <a:pt x="157" y="325"/>
                    <a:pt x="171" y="304"/>
                  </a:cubicBezTo>
                  <a:cubicBezTo>
                    <a:pt x="185" y="286"/>
                    <a:pt x="203" y="275"/>
                    <a:pt x="228" y="275"/>
                  </a:cubicBezTo>
                  <a:cubicBezTo>
                    <a:pt x="278" y="275"/>
                    <a:pt x="303" y="311"/>
                    <a:pt x="303" y="383"/>
                  </a:cubicBezTo>
                  <a:cubicBezTo>
                    <a:pt x="303" y="418"/>
                    <a:pt x="296" y="447"/>
                    <a:pt x="282" y="465"/>
                  </a:cubicBezTo>
                  <a:cubicBezTo>
                    <a:pt x="267" y="483"/>
                    <a:pt x="249" y="493"/>
                    <a:pt x="224" y="493"/>
                  </a:cubicBezTo>
                  <a:close/>
                  <a:moveTo>
                    <a:pt x="228" y="311"/>
                  </a:moveTo>
                  <a:cubicBezTo>
                    <a:pt x="207" y="311"/>
                    <a:pt x="196" y="336"/>
                    <a:pt x="196" y="386"/>
                  </a:cubicBezTo>
                  <a:cubicBezTo>
                    <a:pt x="196" y="433"/>
                    <a:pt x="207" y="458"/>
                    <a:pt x="228" y="458"/>
                  </a:cubicBezTo>
                  <a:cubicBezTo>
                    <a:pt x="246" y="458"/>
                    <a:pt x="257" y="433"/>
                    <a:pt x="257" y="386"/>
                  </a:cubicBezTo>
                  <a:cubicBezTo>
                    <a:pt x="257" y="336"/>
                    <a:pt x="246" y="311"/>
                    <a:pt x="228" y="311"/>
                  </a:cubicBezTo>
                  <a:close/>
                  <a:moveTo>
                    <a:pt x="435" y="275"/>
                  </a:moveTo>
                  <a:cubicBezTo>
                    <a:pt x="435" y="490"/>
                    <a:pt x="435" y="490"/>
                    <a:pt x="435" y="490"/>
                  </a:cubicBezTo>
                  <a:cubicBezTo>
                    <a:pt x="389" y="490"/>
                    <a:pt x="389" y="490"/>
                    <a:pt x="389" y="490"/>
                  </a:cubicBezTo>
                  <a:cubicBezTo>
                    <a:pt x="389" y="329"/>
                    <a:pt x="389" y="329"/>
                    <a:pt x="389" y="329"/>
                  </a:cubicBezTo>
                  <a:cubicBezTo>
                    <a:pt x="385" y="329"/>
                    <a:pt x="381" y="333"/>
                    <a:pt x="378" y="333"/>
                  </a:cubicBezTo>
                  <a:cubicBezTo>
                    <a:pt x="374" y="336"/>
                    <a:pt x="371" y="336"/>
                    <a:pt x="367" y="340"/>
                  </a:cubicBezTo>
                  <a:cubicBezTo>
                    <a:pt x="364" y="340"/>
                    <a:pt x="360" y="343"/>
                    <a:pt x="356" y="343"/>
                  </a:cubicBezTo>
                  <a:cubicBezTo>
                    <a:pt x="349" y="343"/>
                    <a:pt x="346" y="347"/>
                    <a:pt x="342" y="347"/>
                  </a:cubicBezTo>
                  <a:cubicBezTo>
                    <a:pt x="342" y="308"/>
                    <a:pt x="342" y="308"/>
                    <a:pt x="342" y="308"/>
                  </a:cubicBezTo>
                  <a:cubicBezTo>
                    <a:pt x="356" y="304"/>
                    <a:pt x="367" y="300"/>
                    <a:pt x="378" y="293"/>
                  </a:cubicBezTo>
                  <a:cubicBezTo>
                    <a:pt x="389" y="290"/>
                    <a:pt x="396" y="283"/>
                    <a:pt x="406" y="275"/>
                  </a:cubicBezTo>
                  <a:cubicBezTo>
                    <a:pt x="435" y="275"/>
                    <a:pt x="435" y="275"/>
                    <a:pt x="435" y="275"/>
                  </a:cubicBezTo>
                  <a:cubicBezTo>
                    <a:pt x="435" y="275"/>
                    <a:pt x="435" y="275"/>
                    <a:pt x="435" y="275"/>
                  </a:cubicBezTo>
                  <a:close/>
                  <a:moveTo>
                    <a:pt x="567" y="493"/>
                  </a:moveTo>
                  <a:cubicBezTo>
                    <a:pt x="517" y="493"/>
                    <a:pt x="492" y="458"/>
                    <a:pt x="492" y="390"/>
                  </a:cubicBezTo>
                  <a:cubicBezTo>
                    <a:pt x="492" y="350"/>
                    <a:pt x="499" y="325"/>
                    <a:pt x="513" y="304"/>
                  </a:cubicBezTo>
                  <a:cubicBezTo>
                    <a:pt x="528" y="286"/>
                    <a:pt x="545" y="275"/>
                    <a:pt x="574" y="275"/>
                  </a:cubicBezTo>
                  <a:cubicBezTo>
                    <a:pt x="620" y="275"/>
                    <a:pt x="645" y="311"/>
                    <a:pt x="645" y="383"/>
                  </a:cubicBezTo>
                  <a:cubicBezTo>
                    <a:pt x="645" y="418"/>
                    <a:pt x="638" y="447"/>
                    <a:pt x="624" y="465"/>
                  </a:cubicBezTo>
                  <a:cubicBezTo>
                    <a:pt x="613" y="483"/>
                    <a:pt x="592" y="493"/>
                    <a:pt x="567" y="493"/>
                  </a:cubicBezTo>
                  <a:close/>
                  <a:moveTo>
                    <a:pt x="570" y="311"/>
                  </a:moveTo>
                  <a:cubicBezTo>
                    <a:pt x="549" y="311"/>
                    <a:pt x="542" y="336"/>
                    <a:pt x="542" y="386"/>
                  </a:cubicBezTo>
                  <a:cubicBezTo>
                    <a:pt x="542" y="433"/>
                    <a:pt x="549" y="458"/>
                    <a:pt x="570" y="458"/>
                  </a:cubicBezTo>
                  <a:cubicBezTo>
                    <a:pt x="588" y="458"/>
                    <a:pt x="599" y="433"/>
                    <a:pt x="599" y="386"/>
                  </a:cubicBezTo>
                  <a:cubicBezTo>
                    <a:pt x="599" y="336"/>
                    <a:pt x="588" y="311"/>
                    <a:pt x="570" y="311"/>
                  </a:cubicBezTo>
                  <a:close/>
                  <a:moveTo>
                    <a:pt x="777" y="275"/>
                  </a:moveTo>
                  <a:cubicBezTo>
                    <a:pt x="777" y="490"/>
                    <a:pt x="777" y="490"/>
                    <a:pt x="777" y="490"/>
                  </a:cubicBezTo>
                  <a:cubicBezTo>
                    <a:pt x="731" y="490"/>
                    <a:pt x="731" y="490"/>
                    <a:pt x="731" y="490"/>
                  </a:cubicBezTo>
                  <a:cubicBezTo>
                    <a:pt x="731" y="329"/>
                    <a:pt x="731" y="329"/>
                    <a:pt x="731" y="329"/>
                  </a:cubicBezTo>
                  <a:cubicBezTo>
                    <a:pt x="727" y="329"/>
                    <a:pt x="724" y="333"/>
                    <a:pt x="720" y="333"/>
                  </a:cubicBezTo>
                  <a:cubicBezTo>
                    <a:pt x="717" y="336"/>
                    <a:pt x="713" y="336"/>
                    <a:pt x="710" y="340"/>
                  </a:cubicBezTo>
                  <a:cubicBezTo>
                    <a:pt x="706" y="340"/>
                    <a:pt x="702" y="343"/>
                    <a:pt x="699" y="343"/>
                  </a:cubicBezTo>
                  <a:cubicBezTo>
                    <a:pt x="695" y="343"/>
                    <a:pt x="692" y="347"/>
                    <a:pt x="685" y="347"/>
                  </a:cubicBezTo>
                  <a:cubicBezTo>
                    <a:pt x="685" y="308"/>
                    <a:pt x="685" y="308"/>
                    <a:pt x="685" y="308"/>
                  </a:cubicBezTo>
                  <a:cubicBezTo>
                    <a:pt x="699" y="304"/>
                    <a:pt x="710" y="300"/>
                    <a:pt x="720" y="293"/>
                  </a:cubicBezTo>
                  <a:cubicBezTo>
                    <a:pt x="731" y="290"/>
                    <a:pt x="742" y="283"/>
                    <a:pt x="749" y="275"/>
                  </a:cubicBezTo>
                  <a:cubicBezTo>
                    <a:pt x="777" y="275"/>
                    <a:pt x="777" y="275"/>
                    <a:pt x="777" y="275"/>
                  </a:cubicBezTo>
                  <a:cubicBezTo>
                    <a:pt x="777" y="275"/>
                    <a:pt x="777" y="275"/>
                    <a:pt x="777" y="275"/>
                  </a:cubicBezTo>
                  <a:close/>
                  <a:moveTo>
                    <a:pt x="913" y="493"/>
                  </a:moveTo>
                  <a:cubicBezTo>
                    <a:pt x="863" y="493"/>
                    <a:pt x="838" y="458"/>
                    <a:pt x="838" y="390"/>
                  </a:cubicBezTo>
                  <a:cubicBezTo>
                    <a:pt x="838" y="350"/>
                    <a:pt x="845" y="325"/>
                    <a:pt x="856" y="304"/>
                  </a:cubicBezTo>
                  <a:cubicBezTo>
                    <a:pt x="870" y="286"/>
                    <a:pt x="891" y="275"/>
                    <a:pt x="916" y="275"/>
                  </a:cubicBezTo>
                  <a:cubicBezTo>
                    <a:pt x="963" y="275"/>
                    <a:pt x="988" y="311"/>
                    <a:pt x="988" y="383"/>
                  </a:cubicBezTo>
                  <a:cubicBezTo>
                    <a:pt x="988" y="418"/>
                    <a:pt x="981" y="447"/>
                    <a:pt x="970" y="465"/>
                  </a:cubicBezTo>
                  <a:cubicBezTo>
                    <a:pt x="956" y="483"/>
                    <a:pt x="938" y="493"/>
                    <a:pt x="913" y="493"/>
                  </a:cubicBezTo>
                  <a:close/>
                  <a:moveTo>
                    <a:pt x="913" y="311"/>
                  </a:moveTo>
                  <a:cubicBezTo>
                    <a:pt x="895" y="311"/>
                    <a:pt x="884" y="336"/>
                    <a:pt x="884" y="386"/>
                  </a:cubicBezTo>
                  <a:cubicBezTo>
                    <a:pt x="884" y="433"/>
                    <a:pt x="895" y="458"/>
                    <a:pt x="913" y="458"/>
                  </a:cubicBezTo>
                  <a:cubicBezTo>
                    <a:pt x="931" y="458"/>
                    <a:pt x="941" y="433"/>
                    <a:pt x="941" y="386"/>
                  </a:cubicBezTo>
                  <a:cubicBezTo>
                    <a:pt x="941" y="336"/>
                    <a:pt x="934" y="311"/>
                    <a:pt x="913" y="311"/>
                  </a:cubicBezTo>
                  <a:close/>
                  <a:moveTo>
                    <a:pt x="75" y="768"/>
                  </a:moveTo>
                  <a:cubicBezTo>
                    <a:pt x="25" y="768"/>
                    <a:pt x="0" y="733"/>
                    <a:pt x="0" y="661"/>
                  </a:cubicBezTo>
                  <a:cubicBezTo>
                    <a:pt x="0" y="626"/>
                    <a:pt x="7" y="597"/>
                    <a:pt x="21" y="579"/>
                  </a:cubicBezTo>
                  <a:cubicBezTo>
                    <a:pt x="32" y="561"/>
                    <a:pt x="53" y="550"/>
                    <a:pt x="78" y="550"/>
                  </a:cubicBezTo>
                  <a:cubicBezTo>
                    <a:pt x="128" y="550"/>
                    <a:pt x="153" y="586"/>
                    <a:pt x="153" y="658"/>
                  </a:cubicBezTo>
                  <a:cubicBezTo>
                    <a:pt x="153" y="693"/>
                    <a:pt x="146" y="718"/>
                    <a:pt x="132" y="740"/>
                  </a:cubicBezTo>
                  <a:cubicBezTo>
                    <a:pt x="117" y="758"/>
                    <a:pt x="100" y="768"/>
                    <a:pt x="75" y="768"/>
                  </a:cubicBezTo>
                  <a:close/>
                  <a:moveTo>
                    <a:pt x="78" y="586"/>
                  </a:moveTo>
                  <a:cubicBezTo>
                    <a:pt x="57" y="586"/>
                    <a:pt x="46" y="611"/>
                    <a:pt x="46" y="661"/>
                  </a:cubicBezTo>
                  <a:cubicBezTo>
                    <a:pt x="46" y="708"/>
                    <a:pt x="57" y="733"/>
                    <a:pt x="75" y="733"/>
                  </a:cubicBezTo>
                  <a:cubicBezTo>
                    <a:pt x="96" y="733"/>
                    <a:pt x="103" y="708"/>
                    <a:pt x="103" y="658"/>
                  </a:cubicBezTo>
                  <a:cubicBezTo>
                    <a:pt x="103" y="611"/>
                    <a:pt x="96" y="586"/>
                    <a:pt x="78" y="586"/>
                  </a:cubicBezTo>
                  <a:close/>
                  <a:moveTo>
                    <a:pt x="282" y="550"/>
                  </a:moveTo>
                  <a:cubicBezTo>
                    <a:pt x="282" y="765"/>
                    <a:pt x="282" y="765"/>
                    <a:pt x="282" y="765"/>
                  </a:cubicBezTo>
                  <a:cubicBezTo>
                    <a:pt x="235" y="765"/>
                    <a:pt x="235" y="765"/>
                    <a:pt x="235" y="765"/>
                  </a:cubicBezTo>
                  <a:cubicBezTo>
                    <a:pt x="235" y="601"/>
                    <a:pt x="235" y="601"/>
                    <a:pt x="235" y="601"/>
                  </a:cubicBezTo>
                  <a:cubicBezTo>
                    <a:pt x="235" y="604"/>
                    <a:pt x="232" y="608"/>
                    <a:pt x="228" y="608"/>
                  </a:cubicBezTo>
                  <a:cubicBezTo>
                    <a:pt x="224" y="611"/>
                    <a:pt x="221" y="611"/>
                    <a:pt x="217" y="615"/>
                  </a:cubicBezTo>
                  <a:cubicBezTo>
                    <a:pt x="214" y="615"/>
                    <a:pt x="210" y="615"/>
                    <a:pt x="203" y="618"/>
                  </a:cubicBezTo>
                  <a:cubicBezTo>
                    <a:pt x="199" y="618"/>
                    <a:pt x="196" y="618"/>
                    <a:pt x="192" y="618"/>
                  </a:cubicBezTo>
                  <a:cubicBezTo>
                    <a:pt x="192" y="583"/>
                    <a:pt x="192" y="583"/>
                    <a:pt x="192" y="583"/>
                  </a:cubicBezTo>
                  <a:cubicBezTo>
                    <a:pt x="203" y="579"/>
                    <a:pt x="217" y="572"/>
                    <a:pt x="228" y="568"/>
                  </a:cubicBezTo>
                  <a:cubicBezTo>
                    <a:pt x="235" y="561"/>
                    <a:pt x="246" y="558"/>
                    <a:pt x="257" y="550"/>
                  </a:cubicBezTo>
                  <a:cubicBezTo>
                    <a:pt x="282" y="550"/>
                    <a:pt x="282" y="550"/>
                    <a:pt x="282" y="550"/>
                  </a:cubicBezTo>
                  <a:cubicBezTo>
                    <a:pt x="282" y="550"/>
                    <a:pt x="282" y="550"/>
                    <a:pt x="282" y="550"/>
                  </a:cubicBezTo>
                  <a:close/>
                  <a:moveTo>
                    <a:pt x="417" y="768"/>
                  </a:moveTo>
                  <a:cubicBezTo>
                    <a:pt x="367" y="768"/>
                    <a:pt x="342" y="733"/>
                    <a:pt x="342" y="661"/>
                  </a:cubicBezTo>
                  <a:cubicBezTo>
                    <a:pt x="342" y="626"/>
                    <a:pt x="349" y="597"/>
                    <a:pt x="364" y="579"/>
                  </a:cubicBezTo>
                  <a:cubicBezTo>
                    <a:pt x="378" y="561"/>
                    <a:pt x="396" y="550"/>
                    <a:pt x="421" y="550"/>
                  </a:cubicBezTo>
                  <a:cubicBezTo>
                    <a:pt x="471" y="550"/>
                    <a:pt x="496" y="586"/>
                    <a:pt x="496" y="658"/>
                  </a:cubicBezTo>
                  <a:cubicBezTo>
                    <a:pt x="496" y="693"/>
                    <a:pt x="488" y="718"/>
                    <a:pt x="474" y="740"/>
                  </a:cubicBezTo>
                  <a:cubicBezTo>
                    <a:pt x="463" y="758"/>
                    <a:pt x="442" y="768"/>
                    <a:pt x="417" y="768"/>
                  </a:cubicBezTo>
                  <a:close/>
                  <a:moveTo>
                    <a:pt x="421" y="586"/>
                  </a:moveTo>
                  <a:cubicBezTo>
                    <a:pt x="399" y="586"/>
                    <a:pt x="389" y="611"/>
                    <a:pt x="389" y="661"/>
                  </a:cubicBezTo>
                  <a:cubicBezTo>
                    <a:pt x="389" y="708"/>
                    <a:pt x="399" y="733"/>
                    <a:pt x="421" y="733"/>
                  </a:cubicBezTo>
                  <a:cubicBezTo>
                    <a:pt x="438" y="733"/>
                    <a:pt x="449" y="708"/>
                    <a:pt x="449" y="658"/>
                  </a:cubicBezTo>
                  <a:cubicBezTo>
                    <a:pt x="449" y="611"/>
                    <a:pt x="438" y="586"/>
                    <a:pt x="421" y="586"/>
                  </a:cubicBezTo>
                  <a:close/>
                  <a:moveTo>
                    <a:pt x="627" y="550"/>
                  </a:moveTo>
                  <a:cubicBezTo>
                    <a:pt x="627" y="765"/>
                    <a:pt x="627" y="765"/>
                    <a:pt x="627" y="765"/>
                  </a:cubicBezTo>
                  <a:cubicBezTo>
                    <a:pt x="581" y="765"/>
                    <a:pt x="581" y="765"/>
                    <a:pt x="581" y="765"/>
                  </a:cubicBezTo>
                  <a:cubicBezTo>
                    <a:pt x="581" y="601"/>
                    <a:pt x="581" y="601"/>
                    <a:pt x="581" y="601"/>
                  </a:cubicBezTo>
                  <a:cubicBezTo>
                    <a:pt x="578" y="604"/>
                    <a:pt x="574" y="608"/>
                    <a:pt x="570" y="608"/>
                  </a:cubicBezTo>
                  <a:cubicBezTo>
                    <a:pt x="567" y="611"/>
                    <a:pt x="563" y="611"/>
                    <a:pt x="560" y="615"/>
                  </a:cubicBezTo>
                  <a:cubicBezTo>
                    <a:pt x="556" y="615"/>
                    <a:pt x="553" y="615"/>
                    <a:pt x="549" y="618"/>
                  </a:cubicBezTo>
                  <a:cubicBezTo>
                    <a:pt x="545" y="618"/>
                    <a:pt x="538" y="618"/>
                    <a:pt x="535" y="618"/>
                  </a:cubicBezTo>
                  <a:cubicBezTo>
                    <a:pt x="535" y="583"/>
                    <a:pt x="535" y="583"/>
                    <a:pt x="535" y="583"/>
                  </a:cubicBezTo>
                  <a:cubicBezTo>
                    <a:pt x="549" y="579"/>
                    <a:pt x="560" y="572"/>
                    <a:pt x="570" y="568"/>
                  </a:cubicBezTo>
                  <a:cubicBezTo>
                    <a:pt x="581" y="561"/>
                    <a:pt x="588" y="558"/>
                    <a:pt x="599" y="550"/>
                  </a:cubicBezTo>
                  <a:cubicBezTo>
                    <a:pt x="627" y="550"/>
                    <a:pt x="627" y="550"/>
                    <a:pt x="627" y="550"/>
                  </a:cubicBezTo>
                  <a:cubicBezTo>
                    <a:pt x="627" y="550"/>
                    <a:pt x="627" y="550"/>
                    <a:pt x="627" y="550"/>
                  </a:cubicBezTo>
                  <a:close/>
                  <a:moveTo>
                    <a:pt x="763" y="768"/>
                  </a:moveTo>
                  <a:cubicBezTo>
                    <a:pt x="713" y="768"/>
                    <a:pt x="688" y="733"/>
                    <a:pt x="688" y="661"/>
                  </a:cubicBezTo>
                  <a:cubicBezTo>
                    <a:pt x="688" y="626"/>
                    <a:pt x="695" y="597"/>
                    <a:pt x="706" y="579"/>
                  </a:cubicBezTo>
                  <a:cubicBezTo>
                    <a:pt x="720" y="561"/>
                    <a:pt x="742" y="550"/>
                    <a:pt x="767" y="550"/>
                  </a:cubicBezTo>
                  <a:cubicBezTo>
                    <a:pt x="813" y="550"/>
                    <a:pt x="838" y="586"/>
                    <a:pt x="838" y="658"/>
                  </a:cubicBezTo>
                  <a:cubicBezTo>
                    <a:pt x="838" y="693"/>
                    <a:pt x="831" y="718"/>
                    <a:pt x="820" y="740"/>
                  </a:cubicBezTo>
                  <a:cubicBezTo>
                    <a:pt x="806" y="758"/>
                    <a:pt x="788" y="768"/>
                    <a:pt x="763" y="768"/>
                  </a:cubicBezTo>
                  <a:close/>
                  <a:moveTo>
                    <a:pt x="763" y="586"/>
                  </a:moveTo>
                  <a:cubicBezTo>
                    <a:pt x="745" y="586"/>
                    <a:pt x="735" y="611"/>
                    <a:pt x="735" y="661"/>
                  </a:cubicBezTo>
                  <a:cubicBezTo>
                    <a:pt x="735" y="708"/>
                    <a:pt x="745" y="733"/>
                    <a:pt x="763" y="733"/>
                  </a:cubicBezTo>
                  <a:cubicBezTo>
                    <a:pt x="781" y="733"/>
                    <a:pt x="792" y="708"/>
                    <a:pt x="792" y="658"/>
                  </a:cubicBezTo>
                  <a:cubicBezTo>
                    <a:pt x="792" y="611"/>
                    <a:pt x="781" y="586"/>
                    <a:pt x="763" y="586"/>
                  </a:cubicBezTo>
                  <a:close/>
                  <a:moveTo>
                    <a:pt x="970" y="550"/>
                  </a:moveTo>
                  <a:cubicBezTo>
                    <a:pt x="970" y="765"/>
                    <a:pt x="970" y="765"/>
                    <a:pt x="970" y="765"/>
                  </a:cubicBezTo>
                  <a:cubicBezTo>
                    <a:pt x="924" y="765"/>
                    <a:pt x="924" y="765"/>
                    <a:pt x="924" y="765"/>
                  </a:cubicBezTo>
                  <a:cubicBezTo>
                    <a:pt x="924" y="601"/>
                    <a:pt x="924" y="601"/>
                    <a:pt x="924" y="601"/>
                  </a:cubicBezTo>
                  <a:cubicBezTo>
                    <a:pt x="920" y="604"/>
                    <a:pt x="920" y="608"/>
                    <a:pt x="916" y="608"/>
                  </a:cubicBezTo>
                  <a:cubicBezTo>
                    <a:pt x="913" y="611"/>
                    <a:pt x="909" y="611"/>
                    <a:pt x="906" y="615"/>
                  </a:cubicBezTo>
                  <a:cubicBezTo>
                    <a:pt x="899" y="615"/>
                    <a:pt x="895" y="615"/>
                    <a:pt x="891" y="618"/>
                  </a:cubicBezTo>
                  <a:cubicBezTo>
                    <a:pt x="888" y="618"/>
                    <a:pt x="884" y="618"/>
                    <a:pt x="881" y="618"/>
                  </a:cubicBezTo>
                  <a:cubicBezTo>
                    <a:pt x="881" y="583"/>
                    <a:pt x="881" y="583"/>
                    <a:pt x="881" y="583"/>
                  </a:cubicBezTo>
                  <a:cubicBezTo>
                    <a:pt x="891" y="579"/>
                    <a:pt x="902" y="572"/>
                    <a:pt x="913" y="568"/>
                  </a:cubicBezTo>
                  <a:cubicBezTo>
                    <a:pt x="924" y="561"/>
                    <a:pt x="934" y="558"/>
                    <a:pt x="941" y="550"/>
                  </a:cubicBezTo>
                  <a:cubicBezTo>
                    <a:pt x="970" y="550"/>
                    <a:pt x="970" y="550"/>
                    <a:pt x="970" y="550"/>
                  </a:cubicBezTo>
                  <a:cubicBezTo>
                    <a:pt x="970" y="550"/>
                    <a:pt x="970" y="550"/>
                    <a:pt x="970" y="5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2" name="Straight Connector 21"/>
            <p:cNvCxnSpPr>
              <a:stCxn id="13" idx="0"/>
              <a:endCxn id="20" idx="4"/>
            </p:cNvCxnSpPr>
            <p:nvPr/>
          </p:nvCxnSpPr>
          <p:spPr>
            <a:xfrm flipV="1">
              <a:off x="8042758" y="3924996"/>
              <a:ext cx="1193317" cy="692148"/>
            </a:xfrm>
            <a:prstGeom prst="line">
              <a:avLst/>
            </a:prstGeom>
            <a:ln w="381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4" idx="0"/>
              <a:endCxn id="20" idx="4"/>
            </p:cNvCxnSpPr>
            <p:nvPr/>
          </p:nvCxnSpPr>
          <p:spPr>
            <a:xfrm flipV="1">
              <a:off x="9227917" y="3924996"/>
              <a:ext cx="8158" cy="692148"/>
            </a:xfrm>
            <a:prstGeom prst="line">
              <a:avLst/>
            </a:prstGeom>
            <a:ln w="381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9" idx="0"/>
              <a:endCxn id="20" idx="4"/>
            </p:cNvCxnSpPr>
            <p:nvPr/>
          </p:nvCxnSpPr>
          <p:spPr>
            <a:xfrm flipH="1" flipV="1">
              <a:off x="9236075" y="3924996"/>
              <a:ext cx="1177000" cy="692148"/>
            </a:xfrm>
            <a:prstGeom prst="line">
              <a:avLst/>
            </a:prstGeom>
            <a:ln w="381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3"/>
            <a:stretch>
              <a:fillRect/>
            </a:stretch>
          </p:blipFill>
          <p:spPr>
            <a:xfrm>
              <a:off x="10217447" y="4854834"/>
              <a:ext cx="391254" cy="391254"/>
            </a:xfrm>
            <a:prstGeom prst="rect">
              <a:avLst/>
            </a:prstGeom>
          </p:spPr>
        </p:pic>
        <p:pic>
          <p:nvPicPr>
            <p:cNvPr id="24" name="Picture 23"/>
            <p:cNvPicPr>
              <a:picLocks noChangeAspect="1"/>
            </p:cNvPicPr>
            <p:nvPr/>
          </p:nvPicPr>
          <p:blipFill>
            <a:blip r:embed="rId4"/>
            <a:stretch>
              <a:fillRect/>
            </a:stretch>
          </p:blipFill>
          <p:spPr>
            <a:xfrm>
              <a:off x="7864449" y="4818311"/>
              <a:ext cx="356616" cy="439138"/>
            </a:xfrm>
            <a:prstGeom prst="rect">
              <a:avLst/>
            </a:prstGeom>
          </p:spPr>
        </p:pic>
        <p:pic>
          <p:nvPicPr>
            <p:cNvPr id="28" name="Picture 27"/>
            <p:cNvPicPr>
              <a:picLocks noChangeAspect="1"/>
            </p:cNvPicPr>
            <p:nvPr/>
          </p:nvPicPr>
          <p:blipFill>
            <a:blip r:embed="rId5"/>
            <a:stretch>
              <a:fillRect/>
            </a:stretch>
          </p:blipFill>
          <p:spPr>
            <a:xfrm>
              <a:off x="9032664" y="4818311"/>
              <a:ext cx="390503" cy="469342"/>
            </a:xfrm>
            <a:prstGeom prst="rect">
              <a:avLst/>
            </a:prstGeom>
          </p:spPr>
        </p:pic>
      </p:grpSp>
      <p:sp>
        <p:nvSpPr>
          <p:cNvPr id="9" name="Title 8"/>
          <p:cNvSpPr>
            <a:spLocks noGrp="1"/>
          </p:cNvSpPr>
          <p:nvPr>
            <p:ph type="title"/>
          </p:nvPr>
        </p:nvSpPr>
        <p:spPr/>
        <p:txBody>
          <a:bodyPr/>
          <a:lstStyle/>
          <a:p>
            <a:r>
              <a:rPr lang="en-US" dirty="0"/>
              <a:t>Boost efficiency with code sharing</a:t>
            </a:r>
          </a:p>
        </p:txBody>
      </p:sp>
      <p:sp>
        <p:nvSpPr>
          <p:cNvPr id="10" name="Content Placeholder 9"/>
          <p:cNvSpPr>
            <a:spLocks noGrp="1"/>
          </p:cNvSpPr>
          <p:nvPr>
            <p:ph sz="quarter" idx="17"/>
          </p:nvPr>
        </p:nvSpPr>
        <p:spPr>
          <a:xfrm>
            <a:off x="5476197" y="1108075"/>
            <a:ext cx="6446565" cy="4746625"/>
          </a:xfrm>
        </p:spPr>
        <p:txBody>
          <a:bodyPr/>
          <a:lstStyle/>
          <a:p>
            <a:pPr>
              <a:spcAft>
                <a:spcPts val="600"/>
              </a:spcAft>
            </a:pPr>
            <a:r>
              <a:rPr lang="en-US" sz="3200" kern="0" dirty="0">
                <a:gradFill>
                  <a:gsLst>
                    <a:gs pos="100000">
                      <a:srgbClr val="FFFFFF"/>
                    </a:gs>
                    <a:gs pos="0">
                      <a:srgbClr val="FFFFFF"/>
                    </a:gs>
                  </a:gsLst>
                  <a:lin ang="5400000" scaled="0"/>
                </a:gradFill>
                <a:latin typeface="Segoe UI Light"/>
              </a:rPr>
              <a:t>Get to market faster</a:t>
            </a:r>
          </a:p>
          <a:p>
            <a:pPr marL="283464" lvl="1" indent="-285750">
              <a:spcAft>
                <a:spcPts val="600"/>
              </a:spcAft>
              <a:buFont typeface="Arial" panose="020B0604020202020204" pitchFamily="34" charset="0"/>
              <a:buChar char="•"/>
            </a:pPr>
            <a:r>
              <a:rPr lang="en-US" sz="2000" kern="0" dirty="0">
                <a:gradFill>
                  <a:gsLst>
                    <a:gs pos="100000">
                      <a:srgbClr val="FFFFFF"/>
                    </a:gs>
                    <a:gs pos="0">
                      <a:srgbClr val="FFFFFF"/>
                    </a:gs>
                  </a:gsLst>
                  <a:lin ang="5400000" scaled="0"/>
                </a:gradFill>
                <a:latin typeface="Segoe UI Light"/>
              </a:rPr>
              <a:t>Lower cost of ownership</a:t>
            </a:r>
          </a:p>
          <a:p>
            <a:pPr marL="283464" lvl="1" indent="-285750">
              <a:spcAft>
                <a:spcPts val="600"/>
              </a:spcAft>
              <a:buFont typeface="Arial" panose="020B0604020202020204" pitchFamily="34" charset="0"/>
              <a:buChar char="•"/>
            </a:pPr>
            <a:r>
              <a:rPr lang="en-US" sz="2000" kern="0" dirty="0">
                <a:gradFill>
                  <a:gsLst>
                    <a:gs pos="100000">
                      <a:srgbClr val="FFFFFF"/>
                    </a:gs>
                    <a:gs pos="0">
                      <a:srgbClr val="FFFFFF"/>
                    </a:gs>
                  </a:gsLst>
                  <a:lin ang="5400000" scaled="0"/>
                </a:gradFill>
                <a:latin typeface="Segoe UI Light"/>
              </a:rPr>
              <a:t>Share business logic and UI layers</a:t>
            </a:r>
          </a:p>
          <a:p>
            <a:pPr marL="283464" lvl="1" indent="-285750">
              <a:spcAft>
                <a:spcPts val="600"/>
              </a:spcAft>
              <a:buFont typeface="Arial" panose="020B0604020202020204" pitchFamily="34" charset="0"/>
              <a:buChar char="•"/>
            </a:pPr>
            <a:r>
              <a:rPr lang="en-US" sz="2000" kern="0" dirty="0">
                <a:gradFill>
                  <a:gsLst>
                    <a:gs pos="100000">
                      <a:srgbClr val="FFFFFF"/>
                    </a:gs>
                    <a:gs pos="0">
                      <a:srgbClr val="FFFFFF"/>
                    </a:gs>
                  </a:gsLst>
                  <a:lin ang="5400000" scaled="0"/>
                </a:gradFill>
                <a:latin typeface="Segoe UI Light"/>
              </a:rPr>
              <a:t>With 100% of native APIs exposed, you have full access to device capabilities</a:t>
            </a:r>
          </a:p>
          <a:p>
            <a:pPr marL="283464" lvl="1" indent="-285750">
              <a:spcAft>
                <a:spcPts val="600"/>
              </a:spcAft>
              <a:buFont typeface="Arial" panose="020B0604020202020204" pitchFamily="34" charset="0"/>
              <a:buChar char="•"/>
            </a:pPr>
            <a:r>
              <a:rPr lang="en-US" sz="2000" kern="0" dirty="0">
                <a:gradFill>
                  <a:gsLst>
                    <a:gs pos="100000">
                      <a:srgbClr val="FFFFFF"/>
                    </a:gs>
                    <a:gs pos="0">
                      <a:srgbClr val="FFFFFF"/>
                    </a:gs>
                  </a:gsLst>
                  <a:lin ang="5400000" scaled="0"/>
                </a:gradFill>
                <a:latin typeface="Segoe UI Light"/>
              </a:rPr>
              <a:t>Create apps with native user experiences and native performance with drag and drop simplicity</a:t>
            </a:r>
          </a:p>
          <a:p>
            <a:pPr marL="283464" lvl="1" indent="-285750">
              <a:spcAft>
                <a:spcPts val="600"/>
              </a:spcAft>
              <a:buFont typeface="Arial" panose="020B0604020202020204" pitchFamily="34" charset="0"/>
              <a:buChar char="•"/>
            </a:pPr>
            <a:r>
              <a:rPr lang="en-US" sz="2000" kern="0" dirty="0">
                <a:gradFill>
                  <a:gsLst>
                    <a:gs pos="100000">
                      <a:srgbClr val="FFFFFF"/>
                    </a:gs>
                    <a:gs pos="0">
                      <a:srgbClr val="FFFFFF"/>
                    </a:gs>
                  </a:gsLst>
                  <a:lin ang="5400000" scaled="0"/>
                </a:gradFill>
                <a:latin typeface="Segoe UI Light"/>
              </a:rPr>
              <a:t>Bring existing work to mobile platforms with minimal work</a:t>
            </a:r>
          </a:p>
        </p:txBody>
      </p:sp>
    </p:spTree>
    <p:extLst>
      <p:ext uri="{BB962C8B-B14F-4D97-AF65-F5344CB8AC3E}">
        <p14:creationId xmlns:p14="http://schemas.microsoft.com/office/powerpoint/2010/main" val="86737050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0"/>
          <p:cNvSpPr txBox="1">
            <a:spLocks/>
          </p:cNvSpPr>
          <p:nvPr/>
        </p:nvSpPr>
        <p:spPr>
          <a:xfrm>
            <a:off x="270895" y="758103"/>
            <a:ext cx="5070362" cy="8992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3505" eaLnBrk="0" fontAlgn="base" hangingPunct="0">
              <a:spcAft>
                <a:spcPct val="0"/>
              </a:spcAft>
            </a:pPr>
            <a:endParaRPr lang="it-IT" spc="-100" dirty="0">
              <a:ln w="3175">
                <a:noFill/>
              </a:ln>
              <a:solidFill>
                <a:sysClr val="window" lastClr="FFFFFF"/>
              </a:solidFill>
              <a:latin typeface="Segoe UI Light" panose="020B0502040204020203" pitchFamily="34" charset="0"/>
              <a:ea typeface="ＭＳ Ｐゴシック" charset="0"/>
              <a:cs typeface="Segoe UI Light" panose="020B0502040204020203" pitchFamily="34" charset="0"/>
            </a:endParaRPr>
          </a:p>
        </p:txBody>
      </p:sp>
      <p:sp>
        <p:nvSpPr>
          <p:cNvPr id="10" name="Rectangle 9"/>
          <p:cNvSpPr/>
          <p:nvPr/>
        </p:nvSpPr>
        <p:spPr>
          <a:xfrm>
            <a:off x="122294" y="2210740"/>
            <a:ext cx="5066824" cy="4185761"/>
          </a:xfrm>
          <a:prstGeom prst="rect">
            <a:avLst/>
          </a:prstGeom>
        </p:spPr>
        <p:txBody>
          <a:bodyPr wrap="square">
            <a:spAutoFit/>
          </a:bodyPr>
          <a:lstStyle/>
          <a:p>
            <a:pPr lvl="1">
              <a:spcAft>
                <a:spcPts val="600"/>
              </a:spcAft>
            </a:pPr>
            <a:r>
              <a:rPr lang="en-US" b="1" kern="0" dirty="0">
                <a:gradFill>
                  <a:gsLst>
                    <a:gs pos="100000">
                      <a:srgbClr val="FFFFFF"/>
                    </a:gs>
                    <a:gs pos="0">
                      <a:srgbClr val="FFFFFF"/>
                    </a:gs>
                  </a:gsLst>
                  <a:lin ang="5400000" scaled="0"/>
                </a:gradFill>
                <a:ea typeface="ＭＳ Ｐゴシック" charset="0"/>
              </a:rPr>
              <a:t>Azure App Service</a:t>
            </a:r>
          </a:p>
          <a:p>
            <a:pPr marL="742950" lvl="1" indent="-285750">
              <a:spcAft>
                <a:spcPts val="600"/>
              </a:spcAft>
              <a:buFont typeface="Arial" panose="020B0604020202020204" pitchFamily="34" charset="0"/>
              <a:buChar char="•"/>
            </a:pPr>
            <a:r>
              <a:rPr lang="en-US" kern="0" dirty="0">
                <a:gradFill>
                  <a:gsLst>
                    <a:gs pos="100000">
                      <a:srgbClr val="FFFFFF"/>
                    </a:gs>
                    <a:gs pos="0">
                      <a:srgbClr val="FFFFFF"/>
                    </a:gs>
                  </a:gsLst>
                  <a:lin ang="5400000" scaled="0"/>
                </a:gradFill>
                <a:latin typeface="Segoe UI Light"/>
                <a:ea typeface="ＭＳ Ｐゴシック" charset="0"/>
              </a:rPr>
              <a:t>Connect to dozens of popular services </a:t>
            </a:r>
          </a:p>
          <a:p>
            <a:pPr marL="742950" lvl="1" indent="-285750">
              <a:spcAft>
                <a:spcPts val="600"/>
              </a:spcAft>
              <a:buFont typeface="Arial" panose="020B0604020202020204" pitchFamily="34" charset="0"/>
              <a:buChar char="•"/>
            </a:pPr>
            <a:r>
              <a:rPr lang="en-US" kern="0" dirty="0">
                <a:gradFill>
                  <a:gsLst>
                    <a:gs pos="100000">
                      <a:srgbClr val="FFFFFF"/>
                    </a:gs>
                    <a:gs pos="0">
                      <a:srgbClr val="FFFFFF"/>
                    </a:gs>
                  </a:gsLst>
                  <a:lin ang="5400000" scaled="0"/>
                </a:gradFill>
                <a:latin typeface="Segoe UI Light"/>
                <a:ea typeface="ＭＳ Ｐゴシック" charset="0"/>
              </a:rPr>
              <a:t>Integrate your APIs for use within any app</a:t>
            </a:r>
          </a:p>
          <a:p>
            <a:pPr marL="742950" lvl="1" indent="-285750">
              <a:spcAft>
                <a:spcPts val="600"/>
              </a:spcAft>
              <a:buFont typeface="Arial" panose="020B0604020202020204" pitchFamily="34" charset="0"/>
              <a:buChar char="•"/>
            </a:pPr>
            <a:r>
              <a:rPr lang="en-US" kern="0" dirty="0">
                <a:gradFill>
                  <a:gsLst>
                    <a:gs pos="100000">
                      <a:srgbClr val="FFFFFF"/>
                    </a:gs>
                    <a:gs pos="0">
                      <a:srgbClr val="FFFFFF"/>
                    </a:gs>
                  </a:gsLst>
                  <a:lin ang="5400000" scaled="0"/>
                </a:gradFill>
                <a:latin typeface="Segoe UI Light"/>
                <a:ea typeface="ＭＳ Ｐゴシック" charset="0"/>
              </a:rPr>
              <a:t>Everything you need for both web and mobile clients</a:t>
            </a:r>
          </a:p>
          <a:p>
            <a:pPr marL="742950" lvl="1" indent="-285750">
              <a:spcAft>
                <a:spcPts val="600"/>
              </a:spcAft>
              <a:buFont typeface="Arial" panose="020B0604020202020204" pitchFamily="34" charset="0"/>
              <a:buChar char="•"/>
            </a:pPr>
            <a:endParaRPr lang="en-US" kern="0" dirty="0">
              <a:gradFill>
                <a:gsLst>
                  <a:gs pos="100000">
                    <a:srgbClr val="FFFFFF"/>
                  </a:gs>
                  <a:gs pos="0">
                    <a:srgbClr val="FFFFFF"/>
                  </a:gs>
                </a:gsLst>
                <a:lin ang="5400000" scaled="0"/>
              </a:gradFill>
              <a:latin typeface="Segoe UI Light"/>
              <a:ea typeface="ＭＳ Ｐゴシック" charset="0"/>
            </a:endParaRPr>
          </a:p>
          <a:p>
            <a:pPr lvl="1">
              <a:spcAft>
                <a:spcPts val="600"/>
              </a:spcAft>
            </a:pPr>
            <a:r>
              <a:rPr lang="en-US" b="1" kern="0" dirty="0">
                <a:gradFill>
                  <a:gsLst>
                    <a:gs pos="100000">
                      <a:srgbClr val="FFFFFF"/>
                    </a:gs>
                    <a:gs pos="0">
                      <a:srgbClr val="FFFFFF"/>
                    </a:gs>
                  </a:gsLst>
                  <a:lin ang="5400000" scaled="0"/>
                </a:gradFill>
                <a:ea typeface="ＭＳ Ｐゴシック" charset="0"/>
              </a:rPr>
              <a:t>Azure Mobile Apps</a:t>
            </a:r>
          </a:p>
          <a:p>
            <a:pPr marL="742950" lvl="1" indent="-285750">
              <a:spcAft>
                <a:spcPts val="600"/>
              </a:spcAft>
              <a:buFont typeface="Arial" panose="020B0604020202020204" pitchFamily="34" charset="0"/>
              <a:buChar char="•"/>
            </a:pPr>
            <a:r>
              <a:rPr lang="en-US" kern="0" dirty="0">
                <a:gradFill>
                  <a:gsLst>
                    <a:gs pos="100000">
                      <a:srgbClr val="FFFFFF"/>
                    </a:gs>
                    <a:gs pos="0">
                      <a:srgbClr val="FFFFFF"/>
                    </a:gs>
                  </a:gsLst>
                  <a:lin ang="5400000" scaled="0"/>
                </a:gradFill>
                <a:latin typeface="Segoe UI Light"/>
                <a:ea typeface="ＭＳ Ｐゴシック" charset="0"/>
              </a:rPr>
              <a:t>Uses a PaaS approach made for mobile</a:t>
            </a:r>
          </a:p>
          <a:p>
            <a:pPr marL="742950" lvl="1" indent="-285750">
              <a:spcAft>
                <a:spcPts val="600"/>
              </a:spcAft>
              <a:buFont typeface="Arial" panose="020B0604020202020204" pitchFamily="34" charset="0"/>
              <a:buChar char="•"/>
            </a:pPr>
            <a:r>
              <a:rPr lang="en-US" kern="0" dirty="0">
                <a:gradFill>
                  <a:gsLst>
                    <a:gs pos="100000">
                      <a:srgbClr val="FFFFFF"/>
                    </a:gs>
                    <a:gs pos="0">
                      <a:srgbClr val="FFFFFF"/>
                    </a:gs>
                  </a:gsLst>
                  <a:lin ang="5400000" scaled="0"/>
                </a:gradFill>
                <a:latin typeface="Segoe UI Light"/>
                <a:ea typeface="ＭＳ Ｐゴシック" charset="0"/>
              </a:rPr>
              <a:t>Supports offline scenarios with data-sync</a:t>
            </a:r>
          </a:p>
          <a:p>
            <a:pPr marL="742950" lvl="1" indent="-285750">
              <a:spcAft>
                <a:spcPts val="600"/>
              </a:spcAft>
              <a:buFont typeface="Arial" panose="020B0604020202020204" pitchFamily="34" charset="0"/>
              <a:buChar char="•"/>
            </a:pPr>
            <a:r>
              <a:rPr lang="en-US" kern="0" dirty="0">
                <a:gradFill>
                  <a:gsLst>
                    <a:gs pos="100000">
                      <a:srgbClr val="FFFFFF"/>
                    </a:gs>
                    <a:gs pos="0">
                      <a:srgbClr val="FFFFFF"/>
                    </a:gs>
                  </a:gsLst>
                  <a:lin ang="5400000" scaled="0"/>
                </a:gradFill>
                <a:latin typeface="Segoe UI Light"/>
                <a:ea typeface="ＭＳ Ｐゴシック" charset="0"/>
              </a:rPr>
              <a:t>User authentication</a:t>
            </a:r>
          </a:p>
          <a:p>
            <a:pPr marL="742950" lvl="1" indent="-285750">
              <a:spcAft>
                <a:spcPts val="600"/>
              </a:spcAft>
              <a:buFont typeface="Arial" panose="020B0604020202020204" pitchFamily="34" charset="0"/>
              <a:buChar char="•"/>
            </a:pPr>
            <a:r>
              <a:rPr lang="en-US" kern="0" dirty="0">
                <a:gradFill>
                  <a:gsLst>
                    <a:gs pos="100000">
                      <a:srgbClr val="FFFFFF"/>
                    </a:gs>
                    <a:gs pos="0">
                      <a:srgbClr val="FFFFFF"/>
                    </a:gs>
                  </a:gsLst>
                  <a:lin ang="5400000" scaled="0"/>
                </a:gradFill>
                <a:latin typeface="Segoe UI Light"/>
                <a:ea typeface="ＭＳ Ｐゴシック" charset="0"/>
              </a:rPr>
              <a:t>Push notifications</a:t>
            </a:r>
          </a:p>
          <a:p>
            <a:pPr lvl="1">
              <a:spcAft>
                <a:spcPts val="600"/>
              </a:spcAft>
            </a:pPr>
            <a:endParaRPr lang="en-US" kern="0" dirty="0">
              <a:gradFill>
                <a:gsLst>
                  <a:gs pos="100000">
                    <a:srgbClr val="FFFFFF"/>
                  </a:gs>
                  <a:gs pos="0">
                    <a:srgbClr val="FFFFFF"/>
                  </a:gs>
                </a:gsLst>
                <a:lin ang="5400000" scaled="0"/>
              </a:gradFill>
              <a:latin typeface="Segoe UI Light"/>
              <a:ea typeface="ＭＳ Ｐゴシック" charset="0"/>
            </a:endParaRPr>
          </a:p>
        </p:txBody>
      </p:sp>
      <p:grpSp>
        <p:nvGrpSpPr>
          <p:cNvPr id="13" name="Group 12"/>
          <p:cNvGrpSpPr/>
          <p:nvPr/>
        </p:nvGrpSpPr>
        <p:grpSpPr>
          <a:xfrm>
            <a:off x="7133215" y="1122502"/>
            <a:ext cx="1778638" cy="2244966"/>
            <a:chOff x="6760119" y="647012"/>
            <a:chExt cx="1778638" cy="2244966"/>
          </a:xfrm>
        </p:grpSpPr>
        <p:grpSp>
          <p:nvGrpSpPr>
            <p:cNvPr id="18" name="Group 17"/>
            <p:cNvGrpSpPr/>
            <p:nvPr/>
          </p:nvGrpSpPr>
          <p:grpSpPr>
            <a:xfrm>
              <a:off x="6760119" y="1995266"/>
              <a:ext cx="1778638" cy="896712"/>
              <a:chOff x="6146222" y="2147024"/>
              <a:chExt cx="1814561" cy="914822"/>
            </a:xfrm>
          </p:grpSpPr>
          <p:sp>
            <p:nvSpPr>
              <p:cNvPr id="19" name="TextBox 18"/>
              <p:cNvSpPr txBox="1"/>
              <p:nvPr/>
            </p:nvSpPr>
            <p:spPr>
              <a:xfrm>
                <a:off x="6368991" y="2147024"/>
                <a:ext cx="1369023" cy="521540"/>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600" dirty="0">
                    <a:solidFill>
                      <a:schemeClr val="tx2"/>
                    </a:solidFill>
                  </a:rPr>
                  <a:t>Web apps</a:t>
                </a:r>
              </a:p>
            </p:txBody>
          </p:sp>
          <p:sp>
            <p:nvSpPr>
              <p:cNvPr id="20" name="TextBox 19"/>
              <p:cNvSpPr txBox="1"/>
              <p:nvPr/>
            </p:nvSpPr>
            <p:spPr>
              <a:xfrm>
                <a:off x="6146222" y="2575226"/>
                <a:ext cx="1814561" cy="486620"/>
              </a:xfrm>
              <a:prstGeom prst="rect">
                <a:avLst/>
              </a:prstGeom>
              <a:noFill/>
            </p:spPr>
            <p:txBody>
              <a:bodyPr wrap="square" lIns="182802" rIns="182802" rtlCol="0">
                <a:spAutoFit/>
              </a:bodyPr>
              <a:lstStyle/>
              <a:p>
                <a:pPr algn="ctr" defTabSz="914192">
                  <a:lnSpc>
                    <a:spcPts val="1500"/>
                  </a:lnSpc>
                  <a:defRPr/>
                </a:pPr>
                <a:r>
                  <a:rPr lang="en-US" sz="1200" kern="0" dirty="0">
                    <a:solidFill>
                      <a:schemeClr val="tx2"/>
                    </a:solidFill>
                    <a:latin typeface="Segoe UI Light"/>
                  </a:rPr>
                  <a:t>Web apps that scale </a:t>
                </a:r>
                <a:br>
                  <a:rPr lang="en-US" sz="1200" kern="0" dirty="0">
                    <a:solidFill>
                      <a:schemeClr val="tx2"/>
                    </a:solidFill>
                    <a:latin typeface="Segoe UI Light"/>
                  </a:rPr>
                </a:br>
                <a:r>
                  <a:rPr lang="en-US" sz="1200" kern="0" dirty="0">
                    <a:solidFill>
                      <a:schemeClr val="tx2"/>
                    </a:solidFill>
                    <a:latin typeface="Segoe UI Light"/>
                  </a:rPr>
                  <a:t>with your business</a:t>
                </a:r>
              </a:p>
            </p:txBody>
          </p:sp>
        </p:grpSp>
        <p:grpSp>
          <p:nvGrpSpPr>
            <p:cNvPr id="6" name="Group 5"/>
            <p:cNvGrpSpPr/>
            <p:nvPr/>
          </p:nvGrpSpPr>
          <p:grpSpPr>
            <a:xfrm>
              <a:off x="6970158" y="647012"/>
              <a:ext cx="1344921" cy="1297634"/>
              <a:chOff x="6970158" y="647012"/>
              <a:chExt cx="1344921" cy="1297634"/>
            </a:xfrm>
          </p:grpSpPr>
          <p:sp>
            <p:nvSpPr>
              <p:cNvPr id="43" name="Oval 42"/>
              <p:cNvSpPr/>
              <p:nvPr/>
            </p:nvSpPr>
            <p:spPr bwMode="auto">
              <a:xfrm>
                <a:off x="6970158" y="647012"/>
                <a:ext cx="1344921" cy="1297634"/>
              </a:xfrm>
              <a:prstGeom prst="ellipse">
                <a:avLst/>
              </a:prstGeom>
              <a:noFill/>
              <a:ln w="38100">
                <a:solidFill>
                  <a:srgbClr val="4C68B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7252921" y="905345"/>
                <a:ext cx="779393" cy="780967"/>
              </a:xfrm>
              <a:prstGeom prst="rect">
                <a:avLst/>
              </a:prstGeom>
            </p:spPr>
          </p:pic>
        </p:grpSp>
      </p:grpSp>
      <p:grpSp>
        <p:nvGrpSpPr>
          <p:cNvPr id="50" name="Group 49"/>
          <p:cNvGrpSpPr/>
          <p:nvPr/>
        </p:nvGrpSpPr>
        <p:grpSpPr>
          <a:xfrm>
            <a:off x="9551566" y="1122502"/>
            <a:ext cx="1516177" cy="2283650"/>
            <a:chOff x="9954721" y="604017"/>
            <a:chExt cx="1516177" cy="2283650"/>
          </a:xfrm>
        </p:grpSpPr>
        <p:grpSp>
          <p:nvGrpSpPr>
            <p:cNvPr id="31" name="Group 30"/>
            <p:cNvGrpSpPr/>
            <p:nvPr/>
          </p:nvGrpSpPr>
          <p:grpSpPr>
            <a:xfrm>
              <a:off x="9954721" y="1990955"/>
              <a:ext cx="1516177" cy="896712"/>
              <a:chOff x="8642021" y="2147024"/>
              <a:chExt cx="1546798" cy="914822"/>
            </a:xfrm>
          </p:grpSpPr>
          <p:sp>
            <p:nvSpPr>
              <p:cNvPr id="32" name="TextBox 31"/>
              <p:cNvSpPr txBox="1"/>
              <p:nvPr/>
            </p:nvSpPr>
            <p:spPr>
              <a:xfrm>
                <a:off x="8642022" y="2147024"/>
                <a:ext cx="1546797" cy="521540"/>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600" dirty="0">
                    <a:solidFill>
                      <a:schemeClr val="tx2"/>
                    </a:solidFill>
                  </a:rPr>
                  <a:t>Mobile apps</a:t>
                </a:r>
              </a:p>
            </p:txBody>
          </p:sp>
          <p:sp>
            <p:nvSpPr>
              <p:cNvPr id="33" name="TextBox 32"/>
              <p:cNvSpPr txBox="1"/>
              <p:nvPr/>
            </p:nvSpPr>
            <p:spPr>
              <a:xfrm>
                <a:off x="8642021" y="2575226"/>
                <a:ext cx="1546798" cy="486620"/>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192">
                  <a:lnSpc>
                    <a:spcPts val="1500"/>
                  </a:lnSpc>
                  <a:defRPr/>
                </a:pPr>
                <a:r>
                  <a:rPr lang="en-US" sz="1200" dirty="0">
                    <a:solidFill>
                      <a:schemeClr val="tx2"/>
                    </a:solidFill>
                  </a:rPr>
                  <a:t>Build Mobile apps </a:t>
                </a:r>
                <a:br>
                  <a:rPr lang="en-US" sz="1200" dirty="0">
                    <a:solidFill>
                      <a:schemeClr val="tx2"/>
                    </a:solidFill>
                  </a:rPr>
                </a:br>
                <a:r>
                  <a:rPr lang="en-US" sz="1200" dirty="0">
                    <a:solidFill>
                      <a:schemeClr val="tx2"/>
                    </a:solidFill>
                  </a:rPr>
                  <a:t>for any device</a:t>
                </a:r>
              </a:p>
            </p:txBody>
          </p:sp>
        </p:grpSp>
        <p:grpSp>
          <p:nvGrpSpPr>
            <p:cNvPr id="7" name="Group 6"/>
            <p:cNvGrpSpPr/>
            <p:nvPr/>
          </p:nvGrpSpPr>
          <p:grpSpPr>
            <a:xfrm>
              <a:off x="10045100" y="604017"/>
              <a:ext cx="1344921" cy="1297634"/>
              <a:chOff x="10045100" y="604017"/>
              <a:chExt cx="1344921" cy="1297634"/>
            </a:xfrm>
          </p:grpSpPr>
          <p:sp>
            <p:nvSpPr>
              <p:cNvPr id="44" name="Oval 43"/>
              <p:cNvSpPr/>
              <p:nvPr/>
            </p:nvSpPr>
            <p:spPr bwMode="auto">
              <a:xfrm>
                <a:off x="10045100" y="604017"/>
                <a:ext cx="1344921" cy="1297634"/>
              </a:xfrm>
              <a:prstGeom prst="ellipse">
                <a:avLst/>
              </a:prstGeom>
              <a:noFill/>
              <a:ln w="38100">
                <a:solidFill>
                  <a:srgbClr val="3C9D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3" name="Picture 2"/>
              <p:cNvPicPr>
                <a:picLocks noChangeAspect="1"/>
              </p:cNvPicPr>
              <p:nvPr/>
            </p:nvPicPr>
            <p:blipFill>
              <a:blip r:embed="rId4"/>
              <a:stretch>
                <a:fillRect/>
              </a:stretch>
            </p:blipFill>
            <p:spPr>
              <a:xfrm>
                <a:off x="10484781" y="848314"/>
                <a:ext cx="465557" cy="798688"/>
              </a:xfrm>
              <a:prstGeom prst="rect">
                <a:avLst/>
              </a:prstGeom>
            </p:spPr>
          </p:pic>
        </p:grpSp>
      </p:grpSp>
      <p:grpSp>
        <p:nvGrpSpPr>
          <p:cNvPr id="51" name="Group 50"/>
          <p:cNvGrpSpPr/>
          <p:nvPr/>
        </p:nvGrpSpPr>
        <p:grpSpPr>
          <a:xfrm>
            <a:off x="6895160" y="3785933"/>
            <a:ext cx="2254748" cy="2285743"/>
            <a:chOff x="6522064" y="3597167"/>
            <a:chExt cx="2254748" cy="2285743"/>
          </a:xfrm>
        </p:grpSpPr>
        <p:grpSp>
          <p:nvGrpSpPr>
            <p:cNvPr id="35" name="Group 34"/>
            <p:cNvGrpSpPr/>
            <p:nvPr/>
          </p:nvGrpSpPr>
          <p:grpSpPr>
            <a:xfrm>
              <a:off x="6522064" y="4991915"/>
              <a:ext cx="2254748" cy="890995"/>
              <a:chOff x="5495445" y="2575724"/>
              <a:chExt cx="2300286" cy="908990"/>
            </a:xfrm>
          </p:grpSpPr>
          <p:sp>
            <p:nvSpPr>
              <p:cNvPr id="37" name="TextBox 36"/>
              <p:cNvSpPr txBox="1"/>
              <p:nvPr/>
            </p:nvSpPr>
            <p:spPr>
              <a:xfrm>
                <a:off x="5876622" y="2575724"/>
                <a:ext cx="1537933" cy="521539"/>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600" dirty="0">
                    <a:solidFill>
                      <a:schemeClr val="tx2"/>
                    </a:solidFill>
                  </a:rPr>
                  <a:t>LOGIC apps</a:t>
                </a:r>
              </a:p>
            </p:txBody>
          </p:sp>
          <p:sp>
            <p:nvSpPr>
              <p:cNvPr id="38" name="TextBox 37"/>
              <p:cNvSpPr txBox="1"/>
              <p:nvPr/>
            </p:nvSpPr>
            <p:spPr>
              <a:xfrm>
                <a:off x="5495445" y="2998163"/>
                <a:ext cx="2300286" cy="486551"/>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192">
                  <a:lnSpc>
                    <a:spcPts val="1500"/>
                  </a:lnSpc>
                  <a:defRPr/>
                </a:pPr>
                <a:r>
                  <a:rPr lang="en-US" sz="1200" dirty="0">
                    <a:solidFill>
                      <a:schemeClr val="tx2"/>
                    </a:solidFill>
                  </a:rPr>
                  <a:t>Automate business process across SaaS and on-premises </a:t>
                </a:r>
              </a:p>
            </p:txBody>
          </p:sp>
        </p:grpSp>
        <p:grpSp>
          <p:nvGrpSpPr>
            <p:cNvPr id="11" name="Group 10"/>
            <p:cNvGrpSpPr/>
            <p:nvPr/>
          </p:nvGrpSpPr>
          <p:grpSpPr>
            <a:xfrm>
              <a:off x="6970156" y="3597167"/>
              <a:ext cx="1344921" cy="1297634"/>
              <a:chOff x="6970156" y="3597167"/>
              <a:chExt cx="1344921" cy="1297634"/>
            </a:xfrm>
          </p:grpSpPr>
          <p:sp>
            <p:nvSpPr>
              <p:cNvPr id="45" name="Oval 44"/>
              <p:cNvSpPr/>
              <p:nvPr/>
            </p:nvSpPr>
            <p:spPr bwMode="auto">
              <a:xfrm>
                <a:off x="6970156" y="3597167"/>
                <a:ext cx="1344921" cy="1297634"/>
              </a:xfrm>
              <a:prstGeom prst="ellipse">
                <a:avLst/>
              </a:prstGeom>
              <a:noFill/>
              <a:ln w="38100">
                <a:solidFill>
                  <a:srgbClr val="9C509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4" name="Picture 3"/>
              <p:cNvPicPr>
                <a:picLocks noChangeAspect="1"/>
              </p:cNvPicPr>
              <p:nvPr/>
            </p:nvPicPr>
            <p:blipFill>
              <a:blip r:embed="rId5"/>
              <a:stretch>
                <a:fillRect/>
              </a:stretch>
            </p:blipFill>
            <p:spPr>
              <a:xfrm>
                <a:off x="7312738" y="3905040"/>
                <a:ext cx="665653" cy="663078"/>
              </a:xfrm>
              <a:prstGeom prst="rect">
                <a:avLst/>
              </a:prstGeom>
            </p:spPr>
          </p:pic>
        </p:grpSp>
      </p:grpSp>
      <p:grpSp>
        <p:nvGrpSpPr>
          <p:cNvPr id="52" name="Group 51"/>
          <p:cNvGrpSpPr/>
          <p:nvPr/>
        </p:nvGrpSpPr>
        <p:grpSpPr>
          <a:xfrm>
            <a:off x="9319175" y="3785933"/>
            <a:ext cx="1980958" cy="2294659"/>
            <a:chOff x="9722330" y="3597167"/>
            <a:chExt cx="1980958" cy="2294659"/>
          </a:xfrm>
        </p:grpSpPr>
        <p:grpSp>
          <p:nvGrpSpPr>
            <p:cNvPr id="14" name="Group 13"/>
            <p:cNvGrpSpPr/>
            <p:nvPr/>
          </p:nvGrpSpPr>
          <p:grpSpPr>
            <a:xfrm>
              <a:off x="9722330" y="4989382"/>
              <a:ext cx="1980958" cy="902444"/>
              <a:chOff x="8361986" y="5010007"/>
              <a:chExt cx="2020966" cy="920669"/>
            </a:xfrm>
          </p:grpSpPr>
          <p:sp>
            <p:nvSpPr>
              <p:cNvPr id="16" name="TextBox 15"/>
              <p:cNvSpPr txBox="1"/>
              <p:nvPr/>
            </p:nvSpPr>
            <p:spPr>
              <a:xfrm>
                <a:off x="8728103" y="5010007"/>
                <a:ext cx="1288734" cy="521539"/>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600" dirty="0">
                    <a:solidFill>
                      <a:schemeClr val="tx2"/>
                    </a:solidFill>
                  </a:rPr>
                  <a:t>API apps</a:t>
                </a:r>
              </a:p>
            </p:txBody>
          </p:sp>
          <p:sp>
            <p:nvSpPr>
              <p:cNvPr id="17" name="TextBox 16"/>
              <p:cNvSpPr txBox="1"/>
              <p:nvPr/>
            </p:nvSpPr>
            <p:spPr>
              <a:xfrm>
                <a:off x="8361986" y="5444056"/>
                <a:ext cx="2020966" cy="486620"/>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192">
                  <a:lnSpc>
                    <a:spcPts val="1500"/>
                  </a:lnSpc>
                  <a:defRPr/>
                </a:pPr>
                <a:r>
                  <a:rPr lang="en-US" sz="1200" dirty="0">
                    <a:solidFill>
                      <a:schemeClr val="tx2"/>
                    </a:solidFill>
                  </a:rPr>
                  <a:t>Easily build and consume APIs in the cloud</a:t>
                </a:r>
              </a:p>
            </p:txBody>
          </p:sp>
        </p:grpSp>
        <p:grpSp>
          <p:nvGrpSpPr>
            <p:cNvPr id="12" name="Group 11"/>
            <p:cNvGrpSpPr/>
            <p:nvPr/>
          </p:nvGrpSpPr>
          <p:grpSpPr>
            <a:xfrm>
              <a:off x="10045100" y="3597167"/>
              <a:ext cx="1344921" cy="1297634"/>
              <a:chOff x="10045100" y="3597167"/>
              <a:chExt cx="1344921" cy="1297634"/>
            </a:xfrm>
          </p:grpSpPr>
          <p:sp>
            <p:nvSpPr>
              <p:cNvPr id="46" name="Oval 45"/>
              <p:cNvSpPr/>
              <p:nvPr/>
            </p:nvSpPr>
            <p:spPr bwMode="auto">
              <a:xfrm>
                <a:off x="10045100" y="3597167"/>
                <a:ext cx="1344921" cy="1297634"/>
              </a:xfrm>
              <a:prstGeom prst="ellipse">
                <a:avLst/>
              </a:prstGeom>
              <a:noFill/>
              <a:ln w="38100">
                <a:solidFill>
                  <a:srgbClr val="682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5" name="Picture 4"/>
              <p:cNvPicPr>
                <a:picLocks noChangeAspect="1"/>
              </p:cNvPicPr>
              <p:nvPr/>
            </p:nvPicPr>
            <p:blipFill>
              <a:blip r:embed="rId6"/>
              <a:stretch>
                <a:fillRect/>
              </a:stretch>
            </p:blipFill>
            <p:spPr>
              <a:xfrm>
                <a:off x="10423726" y="3947797"/>
                <a:ext cx="617155" cy="690267"/>
              </a:xfrm>
              <a:prstGeom prst="rect">
                <a:avLst/>
              </a:prstGeom>
            </p:spPr>
          </p:pic>
        </p:grpSp>
      </p:grpSp>
      <p:sp>
        <p:nvSpPr>
          <p:cNvPr id="15" name="Title 14"/>
          <p:cNvSpPr>
            <a:spLocks noGrp="1"/>
          </p:cNvSpPr>
          <p:nvPr>
            <p:ph type="title"/>
          </p:nvPr>
        </p:nvSpPr>
        <p:spPr>
          <a:xfrm>
            <a:off x="472128" y="1108673"/>
            <a:ext cx="4508434" cy="927940"/>
          </a:xfrm>
        </p:spPr>
        <p:txBody>
          <a:bodyPr/>
          <a:lstStyle/>
          <a:p>
            <a:pPr lvl="0"/>
            <a:r>
              <a:rPr lang="it-IT" sz="4000" spc="-100" dirty="0">
                <a:solidFill>
                  <a:sysClr val="window" lastClr="FFFFFF"/>
                </a:solidFill>
                <a:latin typeface="Segoe UI Light" panose="020B0502040204020203" pitchFamily="34" charset="0"/>
                <a:cs typeface="Segoe UI Light" panose="020B0502040204020203" pitchFamily="34" charset="0"/>
              </a:rPr>
              <a:t>Mobile App Support</a:t>
            </a:r>
            <a:endParaRPr lang="en-US" sz="4000" dirty="0"/>
          </a:p>
        </p:txBody>
      </p:sp>
    </p:spTree>
    <p:extLst>
      <p:ext uri="{BB962C8B-B14F-4D97-AF65-F5344CB8AC3E}">
        <p14:creationId xmlns:p14="http://schemas.microsoft.com/office/powerpoint/2010/main" val="110958842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25717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 up for Dev Essentials (free)</a:t>
            </a:r>
          </a:p>
        </p:txBody>
      </p:sp>
      <p:sp>
        <p:nvSpPr>
          <p:cNvPr id="4" name="Text Placeholder 3"/>
          <p:cNvSpPr>
            <a:spLocks noGrp="1"/>
          </p:cNvSpPr>
          <p:nvPr>
            <p:ph type="body" sz="quarter" idx="13"/>
          </p:nvPr>
        </p:nvSpPr>
        <p:spPr/>
        <p:txBody>
          <a:bodyPr/>
          <a:lstStyle/>
          <a:p>
            <a:r>
              <a:rPr lang="en-US" sz="2800" u="sng" dirty="0">
                <a:solidFill>
                  <a:srgbClr val="FFFFFF"/>
                </a:solidFill>
                <a:latin typeface="Segoe UI Light" panose="020B0502040204020203" pitchFamily="34" charset="0"/>
              </a:rPr>
              <a:t>https://www.visualstudio.com/en-us/products/visual-studio-dev-essentials-vs.aspx</a:t>
            </a:r>
          </a:p>
          <a:p>
            <a:endParaRPr lang="en-US" dirty="0"/>
          </a:p>
        </p:txBody>
      </p:sp>
    </p:spTree>
    <p:extLst>
      <p:ext uri="{BB962C8B-B14F-4D97-AF65-F5344CB8AC3E}">
        <p14:creationId xmlns:p14="http://schemas.microsoft.com/office/powerpoint/2010/main" val="118060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8511" y="5959660"/>
            <a:ext cx="10757129" cy="612736"/>
          </a:xfrm>
          <a:prstGeom prst="rect">
            <a:avLst/>
          </a:prstGeom>
          <a:noFill/>
          <a:ln w="12700">
            <a:noFill/>
            <a:miter lim="800000"/>
            <a:headEnd type="none" w="sm" len="sm"/>
            <a:tailEnd type="none" w="sm" len="sm"/>
          </a:ln>
          <a:effectLst/>
        </p:spPr>
        <p:txBody>
          <a:bodyPr lIns="179259" tIns="143407" rIns="179259" bIns="143407">
            <a:spAutoFit/>
          </a:bodyPr>
          <a:lstStyle/>
          <a:p>
            <a:pPr defTabSz="913748" eaLnBrk="0" fontAlgn="base" hangingPunct="0">
              <a:spcBef>
                <a:spcPct val="0"/>
              </a:spcBef>
              <a:spcAft>
                <a:spcPct val="0"/>
              </a:spcAft>
              <a:defRPr/>
            </a:pPr>
            <a:r>
              <a:rPr lang="en-US" sz="686" dirty="0">
                <a:gradFill>
                  <a:gsLst>
                    <a:gs pos="0">
                      <a:srgbClr val="FFFFFF"/>
                    </a:gs>
                    <a:gs pos="100000">
                      <a:srgbClr val="FFFFFF"/>
                    </a:gs>
                  </a:gsLst>
                  <a:lin ang="5400000" scaled="0"/>
                </a:gradFill>
                <a:ea typeface="ＭＳ Ｐゴシック" charset="0"/>
                <a:cs typeface="Segoe UI" pitchFamily="34" charset="0"/>
              </a:rPr>
              <a:t>© 2016 Microsoft Corporation. All rights reserved. Microsoft, Windows, Windows Vista and other product names are or may be registered trademarks and/or trademarks in the U.S. and/or other countries.</a:t>
            </a:r>
          </a:p>
          <a:p>
            <a:pPr defTabSz="913748" eaLnBrk="0" fontAlgn="base" hangingPunct="0">
              <a:spcBef>
                <a:spcPct val="0"/>
              </a:spcBef>
              <a:spcAft>
                <a:spcPct val="0"/>
              </a:spcAft>
              <a:defRPr/>
            </a:pPr>
            <a:r>
              <a:rPr lang="en-US" sz="686" dirty="0">
                <a:gradFill>
                  <a:gsLst>
                    <a:gs pos="0">
                      <a:srgbClr val="FFFFFF"/>
                    </a:gs>
                    <a:gs pos="100000">
                      <a:srgbClr val="FFFFFF"/>
                    </a:gs>
                  </a:gsLst>
                  <a:lin ang="5400000" scaled="0"/>
                </a:gradFill>
                <a:ea typeface="ＭＳ Ｐゴシック"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Title 2"/>
          <p:cNvSpPr txBox="1">
            <a:spLocks/>
          </p:cNvSpPr>
          <p:nvPr/>
        </p:nvSpPr>
        <p:spPr>
          <a:xfrm>
            <a:off x="296874" y="3578405"/>
            <a:ext cx="7632535" cy="623985"/>
          </a:xfrm>
          <a:prstGeom prst="rect">
            <a:avLst/>
          </a:prstGeom>
        </p:spPr>
        <p:txBody>
          <a:bodyPr lIns="143407" tIns="89630" rIns="143407" bIns="89630">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a:defRPr/>
            </a:pPr>
            <a:r>
              <a:rPr sz="3136" dirty="0">
                <a:solidFill>
                  <a:srgbClr val="FFFFFF"/>
                </a:solidFill>
                <a:latin typeface="Segoe UI Light" panose="020B0502040204020203" pitchFamily="34" charset="0"/>
              </a:rPr>
              <a:t>Thank you for joining us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0204" y="2755434"/>
            <a:ext cx="2403936" cy="514957"/>
          </a:xfrm>
          <a:prstGeom prst="rect">
            <a:avLst/>
          </a:prstGeom>
        </p:spPr>
      </p:pic>
    </p:spTree>
    <p:extLst>
      <p:ext uri="{BB962C8B-B14F-4D97-AF65-F5344CB8AC3E}">
        <p14:creationId xmlns:p14="http://schemas.microsoft.com/office/powerpoint/2010/main" val="116021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4" name="Content Placeholder 3"/>
          <p:cNvSpPr>
            <a:spLocks noGrp="1"/>
          </p:cNvSpPr>
          <p:nvPr>
            <p:ph sz="quarter" idx="17"/>
          </p:nvPr>
        </p:nvSpPr>
        <p:spPr/>
        <p:txBody>
          <a:bodyPr/>
          <a:lstStyle/>
          <a:p>
            <a:r>
              <a:rPr lang="en-US" dirty="0"/>
              <a:t>Agenda</a:t>
            </a:r>
          </a:p>
          <a:p>
            <a:pPr marL="457200" lvl="1" indent="-457200">
              <a:buFont typeface="+mj-lt"/>
              <a:buAutoNum type="arabicPeriod"/>
            </a:pPr>
            <a:r>
              <a:rPr lang="en-US" dirty="0"/>
              <a:t>The state of mobile development</a:t>
            </a:r>
          </a:p>
          <a:p>
            <a:pPr marL="457200" lvl="1" indent="-457200">
              <a:buFont typeface="+mj-lt"/>
              <a:buAutoNum type="arabicPeriod"/>
            </a:pPr>
            <a:r>
              <a:rPr lang="en-US" dirty="0"/>
              <a:t>Going cross-platform</a:t>
            </a:r>
          </a:p>
          <a:p>
            <a:pPr marL="457200" lvl="1" indent="-457200">
              <a:buFont typeface="+mj-lt"/>
              <a:buAutoNum type="arabicPeriod"/>
            </a:pPr>
            <a:r>
              <a:rPr lang="en-US" dirty="0"/>
              <a:t>Cordova</a:t>
            </a:r>
          </a:p>
          <a:p>
            <a:pPr marL="457200" lvl="1" indent="-457200">
              <a:buFont typeface="+mj-lt"/>
              <a:buAutoNum type="arabicPeriod"/>
            </a:pPr>
            <a:r>
              <a:rPr lang="en-US" dirty="0"/>
              <a:t>Demo</a:t>
            </a:r>
          </a:p>
          <a:p>
            <a:pPr marL="457200" lvl="1" indent="-457200">
              <a:buFont typeface="+mj-lt"/>
              <a:buAutoNum type="arabicPeriod"/>
            </a:pPr>
            <a:r>
              <a:rPr lang="en-US" dirty="0"/>
              <a:t>Microsoft technologies</a:t>
            </a:r>
          </a:p>
          <a:p>
            <a:pPr marL="457200" lvl="1" indent="-457200">
              <a:buFont typeface="+mj-lt"/>
              <a:buAutoNum type="arabicPeriod"/>
            </a:pPr>
            <a:r>
              <a:rPr lang="en-US" dirty="0"/>
              <a:t>Q&amp;A</a:t>
            </a:r>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31850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3480876284"/>
              </p:ext>
            </p:extLst>
          </p:nvPr>
        </p:nvGraphicFramePr>
        <p:xfrm>
          <a:off x="5626706" y="1220957"/>
          <a:ext cx="5586726" cy="4606265"/>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68857" y="6305895"/>
            <a:ext cx="2050204" cy="452352"/>
          </a:xfrm>
          <a:prstGeom prst="rect">
            <a:avLst/>
          </a:prstGeom>
          <a:noFill/>
        </p:spPr>
        <p:txBody>
          <a:bodyPr wrap="square" lIns="179259" tIns="143407" rIns="179259" bIns="143407" rtlCol="0">
            <a:spAutoFit/>
          </a:bodyPr>
          <a:lstStyle/>
          <a:p>
            <a:pPr algn="r">
              <a:lnSpc>
                <a:spcPct val="90000"/>
              </a:lnSpc>
              <a:spcAft>
                <a:spcPts val="588"/>
              </a:spcAft>
              <a:defRPr/>
            </a:pPr>
            <a:r>
              <a:rPr lang="en-US" sz="1175" kern="0" dirty="0">
                <a:solidFill>
                  <a:schemeClr val="bg1"/>
                </a:solidFill>
              </a:rPr>
              <a:t>Source: Flurry Analytics</a:t>
            </a:r>
          </a:p>
        </p:txBody>
      </p:sp>
      <p:sp>
        <p:nvSpPr>
          <p:cNvPr id="20" name="Title 19"/>
          <p:cNvSpPr>
            <a:spLocks noGrp="1"/>
          </p:cNvSpPr>
          <p:nvPr>
            <p:ph type="title"/>
          </p:nvPr>
        </p:nvSpPr>
        <p:spPr/>
        <p:txBody>
          <a:bodyPr/>
          <a:lstStyle/>
          <a:p>
            <a:r>
              <a:rPr lang="en-US" dirty="0"/>
              <a:t>Apps dominate the mobile web</a:t>
            </a:r>
          </a:p>
        </p:txBody>
      </p:sp>
      <p:sp>
        <p:nvSpPr>
          <p:cNvPr id="22" name="Rectangle 21"/>
          <p:cNvSpPr/>
          <p:nvPr/>
        </p:nvSpPr>
        <p:spPr>
          <a:xfrm>
            <a:off x="6624639" y="908618"/>
            <a:ext cx="4084836" cy="400110"/>
          </a:xfrm>
          <a:prstGeom prst="rect">
            <a:avLst/>
          </a:prstGeom>
        </p:spPr>
        <p:txBody>
          <a:bodyPr wrap="none">
            <a:spAutoFit/>
          </a:bodyPr>
          <a:lstStyle/>
          <a:p>
            <a:pPr algn="ctr">
              <a:defRPr sz="1862" b="0" i="0" u="none" strike="noStrike" kern="1200" spc="0" baseline="0">
                <a:solidFill>
                  <a:srgbClr val="505050"/>
                </a:solidFill>
                <a:latin typeface="+mn-lt"/>
                <a:ea typeface="+mn-ea"/>
                <a:cs typeface="+mn-cs"/>
              </a:defRPr>
            </a:pPr>
            <a:r>
              <a:rPr lang="en-US" sz="2000" dirty="0">
                <a:solidFill>
                  <a:schemeClr val="tx2"/>
                </a:solidFill>
              </a:rPr>
              <a:t>Time spent in apps versus browser</a:t>
            </a:r>
          </a:p>
        </p:txBody>
      </p:sp>
      <p:grpSp>
        <p:nvGrpSpPr>
          <p:cNvPr id="25" name="Group 24"/>
          <p:cNvGrpSpPr/>
          <p:nvPr/>
        </p:nvGrpSpPr>
        <p:grpSpPr>
          <a:xfrm>
            <a:off x="6595339" y="6139561"/>
            <a:ext cx="1653328" cy="572464"/>
            <a:chOff x="10732984" y="2496164"/>
            <a:chExt cx="1653328" cy="572464"/>
          </a:xfrm>
        </p:grpSpPr>
        <p:sp>
          <p:nvSpPr>
            <p:cNvPr id="4" name="TextBox 3"/>
            <p:cNvSpPr txBox="1"/>
            <p:nvPr/>
          </p:nvSpPr>
          <p:spPr>
            <a:xfrm>
              <a:off x="11192512" y="2496164"/>
              <a:ext cx="1193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solidFill>
                  <a:latin typeface="Segoe UI Semilight" panose="020B0402040204020203" pitchFamily="34" charset="0"/>
                  <a:cs typeface="Segoe UI Semilight" panose="020B0402040204020203" pitchFamily="34" charset="0"/>
                </a:rPr>
                <a:t>Apps</a:t>
              </a: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2984" y="2496164"/>
              <a:ext cx="488046" cy="551205"/>
            </a:xfrm>
            <a:prstGeom prst="rect">
              <a:avLst/>
            </a:prstGeom>
          </p:spPr>
        </p:pic>
      </p:grpSp>
      <p:grpSp>
        <p:nvGrpSpPr>
          <p:cNvPr id="26" name="Group 25"/>
          <p:cNvGrpSpPr/>
          <p:nvPr/>
        </p:nvGrpSpPr>
        <p:grpSpPr>
          <a:xfrm>
            <a:off x="4477782" y="6139561"/>
            <a:ext cx="1832686" cy="572464"/>
            <a:chOff x="10732984" y="1750381"/>
            <a:chExt cx="1832686" cy="572464"/>
          </a:xfrm>
        </p:grpSpPr>
        <p:sp>
          <p:nvSpPr>
            <p:cNvPr id="11" name="TextBox 10"/>
            <p:cNvSpPr txBox="1"/>
            <p:nvPr/>
          </p:nvSpPr>
          <p:spPr>
            <a:xfrm>
              <a:off x="11219128" y="1750381"/>
              <a:ext cx="1346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solidFill>
                  <a:latin typeface="Segoe UI Semilight" panose="020B0402040204020203" pitchFamily="34" charset="0"/>
                  <a:cs typeface="Segoe UI Semilight" panose="020B0402040204020203" pitchFamily="34" charset="0"/>
                </a:rPr>
                <a:t>Browser</a:t>
              </a: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2984" y="1792978"/>
              <a:ext cx="487270" cy="487270"/>
            </a:xfrm>
            <a:prstGeom prst="rect">
              <a:avLst/>
            </a:prstGeom>
          </p:spPr>
        </p:pic>
      </p:grpSp>
    </p:spTree>
    <p:extLst>
      <p:ext uri="{BB962C8B-B14F-4D97-AF65-F5344CB8AC3E}">
        <p14:creationId xmlns:p14="http://schemas.microsoft.com/office/powerpoint/2010/main" val="9576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69241" y="1117576"/>
            <a:ext cx="9236710" cy="890119"/>
          </a:xfrm>
        </p:spPr>
        <p:txBody>
          <a:bodyPr/>
          <a:lstStyle/>
          <a:p>
            <a:pPr defTabSz="931863" eaLnBrk="1" hangingPunct="1">
              <a:spcBef>
                <a:spcPct val="0"/>
              </a:spcBef>
              <a:spcAft>
                <a:spcPts val="612"/>
              </a:spcAft>
            </a:pPr>
            <a:r>
              <a:rPr lang="en-US" sz="2200" dirty="0">
                <a:solidFill>
                  <a:srgbClr val="68217A"/>
                </a:solidFill>
                <a:latin typeface="Segoe UI" charset="0"/>
                <a:ea typeface="ＭＳ Ｐゴシック" charset="0"/>
              </a:rPr>
              <a:t>The pressure to create high-performance applications across multiple platforms—and fast—are often compounded by:</a:t>
            </a:r>
          </a:p>
        </p:txBody>
      </p:sp>
      <p:sp>
        <p:nvSpPr>
          <p:cNvPr id="2" name="Title 1"/>
          <p:cNvSpPr>
            <a:spLocks noGrp="1"/>
          </p:cNvSpPr>
          <p:nvPr>
            <p:ph type="title"/>
          </p:nvPr>
        </p:nvSpPr>
        <p:spPr/>
        <p:txBody>
          <a:bodyPr/>
          <a:lstStyle/>
          <a:p>
            <a:r>
              <a:rPr lang="en-US" dirty="0"/>
              <a:t>Mounting pressure for developers</a:t>
            </a:r>
          </a:p>
        </p:txBody>
      </p:sp>
      <p:grpSp>
        <p:nvGrpSpPr>
          <p:cNvPr id="6" name="Group 5"/>
          <p:cNvGrpSpPr/>
          <p:nvPr/>
        </p:nvGrpSpPr>
        <p:grpSpPr>
          <a:xfrm>
            <a:off x="544462" y="3946498"/>
            <a:ext cx="1619350" cy="2911502"/>
            <a:chOff x="544462" y="3946498"/>
            <a:chExt cx="1619350" cy="2911502"/>
          </a:xfrm>
        </p:grpSpPr>
        <p:grpSp>
          <p:nvGrpSpPr>
            <p:cNvPr id="18" name="Group 17"/>
            <p:cNvGrpSpPr/>
            <p:nvPr/>
          </p:nvGrpSpPr>
          <p:grpSpPr>
            <a:xfrm>
              <a:off x="544462" y="3946498"/>
              <a:ext cx="1619350" cy="1225385"/>
              <a:chOff x="477787" y="3039129"/>
              <a:chExt cx="1619350" cy="1225385"/>
            </a:xfrm>
          </p:grpSpPr>
          <p:sp>
            <p:nvSpPr>
              <p:cNvPr id="7" name="TextBox 6"/>
              <p:cNvSpPr txBox="1"/>
              <p:nvPr/>
            </p:nvSpPr>
            <p:spPr>
              <a:xfrm>
                <a:off x="477787" y="3956737"/>
                <a:ext cx="1619350" cy="307777"/>
              </a:xfrm>
              <a:prstGeom prst="rect">
                <a:avLst/>
              </a:prstGeom>
              <a:noFill/>
            </p:spPr>
            <p:txBody>
              <a:bodyPr wrap="square" rtlCol="0">
                <a:spAutoFit/>
              </a:bodyPr>
              <a:lstStyle/>
              <a:p>
                <a:pPr algn="ctr"/>
                <a:r>
                  <a:rPr lang="en-US" sz="1400" dirty="0">
                    <a:solidFill>
                      <a:schemeClr val="tx2"/>
                    </a:solidFill>
                    <a:latin typeface="+mj-lt"/>
                  </a:rPr>
                  <a:t>Inadequate tools</a:t>
                </a:r>
              </a:p>
            </p:txBody>
          </p:sp>
          <p:pic>
            <p:nvPicPr>
              <p:cNvPr id="12" name="Picture 11"/>
              <p:cNvPicPr>
                <a:picLocks noChangeAspect="1"/>
              </p:cNvPicPr>
              <p:nvPr/>
            </p:nvPicPr>
            <p:blipFill>
              <a:blip r:embed="rId3"/>
              <a:stretch>
                <a:fillRect/>
              </a:stretch>
            </p:blipFill>
            <p:spPr>
              <a:xfrm>
                <a:off x="870612" y="3039129"/>
                <a:ext cx="833700" cy="673554"/>
              </a:xfrm>
              <a:prstGeom prst="rect">
                <a:avLst/>
              </a:prstGeom>
            </p:spPr>
          </p:pic>
        </p:grpSp>
        <p:sp>
          <p:nvSpPr>
            <p:cNvPr id="5" name="Rectangle 4"/>
            <p:cNvSpPr/>
            <p:nvPr/>
          </p:nvSpPr>
          <p:spPr bwMode="auto">
            <a:xfrm>
              <a:off x="544462" y="5486400"/>
              <a:ext cx="1619350" cy="1371600"/>
            </a:xfrm>
            <a:prstGeom prst="rect">
              <a:avLst/>
            </a:prstGeom>
            <a:solidFill>
              <a:srgbClr val="FEBF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29" name="Group 28"/>
          <p:cNvGrpSpPr/>
          <p:nvPr/>
        </p:nvGrpSpPr>
        <p:grpSpPr>
          <a:xfrm>
            <a:off x="5349886" y="2961384"/>
            <a:ext cx="1619350" cy="3896616"/>
            <a:chOff x="5349886" y="2961384"/>
            <a:chExt cx="1619350" cy="3896616"/>
          </a:xfrm>
        </p:grpSpPr>
        <p:grpSp>
          <p:nvGrpSpPr>
            <p:cNvPr id="20" name="Group 19"/>
            <p:cNvGrpSpPr/>
            <p:nvPr/>
          </p:nvGrpSpPr>
          <p:grpSpPr>
            <a:xfrm>
              <a:off x="5384139" y="2961384"/>
              <a:ext cx="1550845" cy="1656272"/>
              <a:chOff x="5384139" y="2954721"/>
              <a:chExt cx="1550845" cy="1656272"/>
            </a:xfrm>
          </p:grpSpPr>
          <p:sp>
            <p:nvSpPr>
              <p:cNvPr id="8" name="TextBox 7"/>
              <p:cNvSpPr txBox="1"/>
              <p:nvPr/>
            </p:nvSpPr>
            <p:spPr>
              <a:xfrm>
                <a:off x="5384139" y="3872329"/>
                <a:ext cx="1550845" cy="738664"/>
              </a:xfrm>
              <a:prstGeom prst="rect">
                <a:avLst/>
              </a:prstGeom>
              <a:noFill/>
            </p:spPr>
            <p:txBody>
              <a:bodyPr wrap="square" rtlCol="0">
                <a:spAutoFit/>
              </a:bodyPr>
              <a:lstStyle/>
              <a:p>
                <a:pPr algn="ctr"/>
                <a:r>
                  <a:rPr lang="en-US" sz="1400" dirty="0">
                    <a:solidFill>
                      <a:schemeClr val="tx2"/>
                    </a:solidFill>
                    <a:latin typeface="+mj-lt"/>
                  </a:rPr>
                  <a:t>Limited resources, training, time, </a:t>
                </a:r>
                <a:br>
                  <a:rPr lang="en-US" sz="1400" dirty="0">
                    <a:solidFill>
                      <a:schemeClr val="tx2"/>
                    </a:solidFill>
                    <a:latin typeface="+mj-lt"/>
                  </a:rPr>
                </a:br>
                <a:r>
                  <a:rPr lang="en-US" sz="1400" dirty="0">
                    <a:solidFill>
                      <a:schemeClr val="tx2"/>
                    </a:solidFill>
                    <a:latin typeface="+mj-lt"/>
                  </a:rPr>
                  <a:t>and budget</a:t>
                </a:r>
              </a:p>
            </p:txBody>
          </p:sp>
          <p:pic>
            <p:nvPicPr>
              <p:cNvPr id="15" name="Picture 14"/>
              <p:cNvPicPr>
                <a:picLocks noChangeAspect="1"/>
              </p:cNvPicPr>
              <p:nvPr/>
            </p:nvPicPr>
            <p:blipFill>
              <a:blip r:embed="rId4"/>
              <a:stretch>
                <a:fillRect/>
              </a:stretch>
            </p:blipFill>
            <p:spPr>
              <a:xfrm>
                <a:off x="5946900" y="2954721"/>
                <a:ext cx="425325" cy="699902"/>
              </a:xfrm>
              <a:prstGeom prst="rect">
                <a:avLst/>
              </a:prstGeom>
            </p:spPr>
          </p:pic>
        </p:grpSp>
        <p:sp>
          <p:nvSpPr>
            <p:cNvPr id="25" name="Rectangle 24"/>
            <p:cNvSpPr/>
            <p:nvPr/>
          </p:nvSpPr>
          <p:spPr bwMode="auto">
            <a:xfrm>
              <a:off x="5349886" y="4705597"/>
              <a:ext cx="1619350" cy="2152403"/>
            </a:xfrm>
            <a:prstGeom prst="rect">
              <a:avLst/>
            </a:prstGeom>
            <a:solidFill>
              <a:srgbClr val="F15E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35" name="Group 34"/>
          <p:cNvGrpSpPr/>
          <p:nvPr/>
        </p:nvGrpSpPr>
        <p:grpSpPr>
          <a:xfrm>
            <a:off x="7570785" y="2593694"/>
            <a:ext cx="2054224" cy="4264306"/>
            <a:chOff x="7570785" y="2593694"/>
            <a:chExt cx="2054224" cy="4264306"/>
          </a:xfrm>
        </p:grpSpPr>
        <p:grpSp>
          <p:nvGrpSpPr>
            <p:cNvPr id="4" name="Group 3"/>
            <p:cNvGrpSpPr/>
            <p:nvPr/>
          </p:nvGrpSpPr>
          <p:grpSpPr>
            <a:xfrm>
              <a:off x="7570785" y="2593694"/>
              <a:ext cx="2054224" cy="1602949"/>
              <a:chOff x="2672016" y="3386866"/>
              <a:chExt cx="2054224" cy="1602949"/>
            </a:xfrm>
          </p:grpSpPr>
          <p:sp>
            <p:nvSpPr>
              <p:cNvPr id="11" name="TextBox 10"/>
              <p:cNvSpPr txBox="1"/>
              <p:nvPr/>
            </p:nvSpPr>
            <p:spPr>
              <a:xfrm>
                <a:off x="2672016" y="4251151"/>
                <a:ext cx="2054224" cy="738664"/>
              </a:xfrm>
              <a:prstGeom prst="rect">
                <a:avLst/>
              </a:prstGeom>
              <a:noFill/>
            </p:spPr>
            <p:txBody>
              <a:bodyPr wrap="square" rtlCol="0">
                <a:spAutoFit/>
              </a:bodyPr>
              <a:lstStyle/>
              <a:p>
                <a:pPr algn="ctr"/>
                <a:r>
                  <a:rPr lang="en-US" sz="1400" dirty="0">
                    <a:solidFill>
                      <a:schemeClr val="tx2"/>
                    </a:solidFill>
                    <a:latin typeface="+mj-lt"/>
                  </a:rPr>
                  <a:t>Using unfamiliar languages to write applications</a:t>
                </a:r>
              </a:p>
            </p:txBody>
          </p:sp>
          <p:pic>
            <p:nvPicPr>
              <p:cNvPr id="16" name="Picture 15"/>
              <p:cNvPicPr>
                <a:picLocks noChangeAspect="1"/>
              </p:cNvPicPr>
              <p:nvPr/>
            </p:nvPicPr>
            <p:blipFill>
              <a:blip r:embed="rId5"/>
              <a:stretch>
                <a:fillRect/>
              </a:stretch>
            </p:blipFill>
            <p:spPr>
              <a:xfrm>
                <a:off x="3370169" y="3386866"/>
                <a:ext cx="682500" cy="646579"/>
              </a:xfrm>
              <a:prstGeom prst="rect">
                <a:avLst/>
              </a:prstGeom>
            </p:spPr>
          </p:pic>
        </p:grpSp>
        <p:sp>
          <p:nvSpPr>
            <p:cNvPr id="26" name="Rectangle 25"/>
            <p:cNvSpPr/>
            <p:nvPr/>
          </p:nvSpPr>
          <p:spPr bwMode="auto">
            <a:xfrm>
              <a:off x="7788222" y="4338692"/>
              <a:ext cx="1619350" cy="2519308"/>
            </a:xfrm>
            <a:prstGeom prst="rect">
              <a:avLst/>
            </a:prstGeom>
            <a:solidFill>
              <a:srgbClr val="E254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34" name="Group 33"/>
          <p:cNvGrpSpPr/>
          <p:nvPr/>
        </p:nvGrpSpPr>
        <p:grpSpPr>
          <a:xfrm>
            <a:off x="2736089" y="3759232"/>
            <a:ext cx="1936750" cy="3125271"/>
            <a:chOff x="2736089" y="3759232"/>
            <a:chExt cx="1936750" cy="3125271"/>
          </a:xfrm>
        </p:grpSpPr>
        <p:sp>
          <p:nvSpPr>
            <p:cNvPr id="24" name="Rectangle 23"/>
            <p:cNvSpPr/>
            <p:nvPr/>
          </p:nvSpPr>
          <p:spPr bwMode="auto">
            <a:xfrm>
              <a:off x="2911550" y="5132470"/>
              <a:ext cx="1619350" cy="1752033"/>
            </a:xfrm>
            <a:prstGeom prst="rect">
              <a:avLst/>
            </a:prstGeom>
            <a:solidFill>
              <a:srgbClr val="F99D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 name="TextBox 8"/>
            <p:cNvSpPr txBox="1"/>
            <p:nvPr/>
          </p:nvSpPr>
          <p:spPr>
            <a:xfrm>
              <a:off x="2736089" y="4464391"/>
              <a:ext cx="1936750" cy="523220"/>
            </a:xfrm>
            <a:prstGeom prst="rect">
              <a:avLst/>
            </a:prstGeom>
            <a:noFill/>
          </p:spPr>
          <p:txBody>
            <a:bodyPr wrap="square" rtlCol="0">
              <a:spAutoFit/>
            </a:bodyPr>
            <a:lstStyle/>
            <a:p>
              <a:pPr algn="ctr"/>
              <a:r>
                <a:rPr lang="en-US" sz="1400" dirty="0">
                  <a:solidFill>
                    <a:schemeClr val="tx2"/>
                  </a:solidFill>
                  <a:latin typeface="+mj-lt"/>
                </a:rPr>
                <a:t>Delayed </a:t>
              </a:r>
            </a:p>
            <a:p>
              <a:pPr algn="ctr"/>
              <a:r>
                <a:rPr lang="en-US" sz="1400" dirty="0">
                  <a:solidFill>
                    <a:schemeClr val="tx2"/>
                  </a:solidFill>
                  <a:latin typeface="+mj-lt"/>
                </a:rPr>
                <a:t>time to market</a:t>
              </a:r>
            </a:p>
          </p:txBody>
        </p:sp>
        <p:pic>
          <p:nvPicPr>
            <p:cNvPr id="13" name="Picture 12"/>
            <p:cNvPicPr>
              <a:picLocks noChangeAspect="1"/>
            </p:cNvPicPr>
            <p:nvPr/>
          </p:nvPicPr>
          <p:blipFill>
            <a:blip r:embed="rId6"/>
            <a:stretch>
              <a:fillRect/>
            </a:stretch>
          </p:blipFill>
          <p:spPr>
            <a:xfrm>
              <a:off x="3406808" y="3759232"/>
              <a:ext cx="619092" cy="619092"/>
            </a:xfrm>
            <a:prstGeom prst="rect">
              <a:avLst/>
            </a:prstGeom>
          </p:spPr>
        </p:pic>
      </p:grpSp>
      <p:grpSp>
        <p:nvGrpSpPr>
          <p:cNvPr id="36" name="Group 35"/>
          <p:cNvGrpSpPr/>
          <p:nvPr/>
        </p:nvGrpSpPr>
        <p:grpSpPr>
          <a:xfrm>
            <a:off x="9917110" y="1954254"/>
            <a:ext cx="1807789" cy="4903745"/>
            <a:chOff x="9917110" y="1954254"/>
            <a:chExt cx="1807789" cy="4903745"/>
          </a:xfrm>
        </p:grpSpPr>
        <p:sp>
          <p:nvSpPr>
            <p:cNvPr id="10" name="TextBox 9"/>
            <p:cNvSpPr txBox="1"/>
            <p:nvPr/>
          </p:nvSpPr>
          <p:spPr>
            <a:xfrm>
              <a:off x="9917110" y="3072625"/>
              <a:ext cx="1807789" cy="738664"/>
            </a:xfrm>
            <a:prstGeom prst="rect">
              <a:avLst/>
            </a:prstGeom>
            <a:noFill/>
          </p:spPr>
          <p:txBody>
            <a:bodyPr wrap="square" rtlCol="0">
              <a:spAutoFit/>
            </a:bodyPr>
            <a:lstStyle/>
            <a:p>
              <a:pPr algn="ctr"/>
              <a:r>
                <a:rPr lang="en-US" sz="1400" dirty="0">
                  <a:solidFill>
                    <a:schemeClr val="tx2"/>
                  </a:solidFill>
                  <a:latin typeface="+mj-lt"/>
                </a:rPr>
                <a:t>Financial burden of writing applications multiple times</a:t>
              </a:r>
            </a:p>
          </p:txBody>
        </p:sp>
        <p:sp>
          <p:nvSpPr>
            <p:cNvPr id="27" name="Rectangle 26"/>
            <p:cNvSpPr/>
            <p:nvPr/>
          </p:nvSpPr>
          <p:spPr bwMode="auto">
            <a:xfrm>
              <a:off x="10016289" y="3966932"/>
              <a:ext cx="1619350" cy="2891067"/>
            </a:xfrm>
            <a:prstGeom prst="rect">
              <a:avLst/>
            </a:prstGeom>
            <a:solidFill>
              <a:srgbClr val="E840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32" name="Picture 31"/>
            <p:cNvPicPr>
              <a:picLocks noChangeAspect="1"/>
            </p:cNvPicPr>
            <p:nvPr/>
          </p:nvPicPr>
          <p:blipFill>
            <a:blip r:embed="rId7"/>
            <a:stretch>
              <a:fillRect/>
            </a:stretch>
          </p:blipFill>
          <p:spPr>
            <a:xfrm>
              <a:off x="10138357" y="1954254"/>
              <a:ext cx="1264307" cy="962729"/>
            </a:xfrm>
            <a:prstGeom prst="rect">
              <a:avLst/>
            </a:prstGeom>
          </p:spPr>
        </p:pic>
      </p:grpSp>
    </p:spTree>
    <p:extLst>
      <p:ext uri="{BB962C8B-B14F-4D97-AF65-F5344CB8AC3E}">
        <p14:creationId xmlns:p14="http://schemas.microsoft.com/office/powerpoint/2010/main" val="4626995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anim calcmode="lin" valueType="num">
                                      <p:cBhvr>
                                        <p:cTn id="14" dur="500" fill="hold"/>
                                        <p:tgtEl>
                                          <p:spTgt spid="34"/>
                                        </p:tgtEl>
                                        <p:attrNameLst>
                                          <p:attrName>ppt_x</p:attrName>
                                        </p:attrNameLst>
                                      </p:cBhvr>
                                      <p:tavLst>
                                        <p:tav tm="0">
                                          <p:val>
                                            <p:strVal val="#ppt_x"/>
                                          </p:val>
                                        </p:tav>
                                        <p:tav tm="100000">
                                          <p:val>
                                            <p:strVal val="#ppt_x"/>
                                          </p:val>
                                        </p:tav>
                                      </p:tavLst>
                                    </p:anim>
                                    <p:anim calcmode="lin" valueType="num">
                                      <p:cBhvr>
                                        <p:cTn id="15" dur="500" fill="hold"/>
                                        <p:tgtEl>
                                          <p:spTgt spid="3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5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anim calcmode="lin" valueType="num">
                                      <p:cBhvr>
                                        <p:cTn id="20" dur="500" fill="hold"/>
                                        <p:tgtEl>
                                          <p:spTgt spid="29"/>
                                        </p:tgtEl>
                                        <p:attrNameLst>
                                          <p:attrName>ppt_x</p:attrName>
                                        </p:attrNameLst>
                                      </p:cBhvr>
                                      <p:tavLst>
                                        <p:tav tm="0">
                                          <p:val>
                                            <p:strVal val="#ppt_x"/>
                                          </p:val>
                                        </p:tav>
                                        <p:tav tm="100000">
                                          <p:val>
                                            <p:strVal val="#ppt_x"/>
                                          </p:val>
                                        </p:tav>
                                      </p:tavLst>
                                    </p:anim>
                                    <p:anim calcmode="lin" valueType="num">
                                      <p:cBhvr>
                                        <p:cTn id="21" dur="5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5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anim calcmode="lin" valueType="num">
                                      <p:cBhvr>
                                        <p:cTn id="26" dur="500" fill="hold"/>
                                        <p:tgtEl>
                                          <p:spTgt spid="35"/>
                                        </p:tgtEl>
                                        <p:attrNameLst>
                                          <p:attrName>ppt_x</p:attrName>
                                        </p:attrNameLst>
                                      </p:cBhvr>
                                      <p:tavLst>
                                        <p:tav tm="0">
                                          <p:val>
                                            <p:strVal val="#ppt_x"/>
                                          </p:val>
                                        </p:tav>
                                        <p:tav tm="100000">
                                          <p:val>
                                            <p:strVal val="#ppt_x"/>
                                          </p:val>
                                        </p:tav>
                                      </p:tavLst>
                                    </p:anim>
                                    <p:anim calcmode="lin" valueType="num">
                                      <p:cBhvr>
                                        <p:cTn id="27" dur="500" fill="hold"/>
                                        <p:tgtEl>
                                          <p:spTgt spid="35"/>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5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anim calcmode="lin" valueType="num">
                                      <p:cBhvr>
                                        <p:cTn id="32" dur="500" fill="hold"/>
                                        <p:tgtEl>
                                          <p:spTgt spid="36"/>
                                        </p:tgtEl>
                                        <p:attrNameLst>
                                          <p:attrName>ppt_x</p:attrName>
                                        </p:attrNameLst>
                                      </p:cBhvr>
                                      <p:tavLst>
                                        <p:tav tm="0">
                                          <p:val>
                                            <p:strVal val="#ppt_x"/>
                                          </p:val>
                                        </p:tav>
                                        <p:tav tm="100000">
                                          <p:val>
                                            <p:strVal val="#ppt_x"/>
                                          </p:val>
                                        </p:tav>
                                      </p:tavLst>
                                    </p:anim>
                                    <p:anim calcmode="lin" valueType="num">
                                      <p:cBhvr>
                                        <p:cTn id="33"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1984456494"/>
              </p:ext>
            </p:extLst>
          </p:nvPr>
        </p:nvGraphicFramePr>
        <p:xfrm>
          <a:off x="4966770" y="381487"/>
          <a:ext cx="7023100" cy="6266963"/>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dirty="0"/>
              <a:t>HTML is the most popular language among mobile developers</a:t>
            </a:r>
          </a:p>
        </p:txBody>
      </p:sp>
      <p:sp>
        <p:nvSpPr>
          <p:cNvPr id="3" name="TextBox 2"/>
          <p:cNvSpPr txBox="1"/>
          <p:nvPr/>
        </p:nvSpPr>
        <p:spPr>
          <a:xfrm>
            <a:off x="269240" y="5981766"/>
            <a:ext cx="3585699" cy="666684"/>
          </a:xfrm>
          <a:prstGeom prst="rect">
            <a:avLst/>
          </a:prstGeom>
          <a:noFill/>
        </p:spPr>
        <p:txBody>
          <a:bodyPr wrap="square" lIns="179285" tIns="143428" rIns="179285" bIns="143428" rtlCol="0">
            <a:spAutoFit/>
          </a:bodyPr>
          <a:lstStyle/>
          <a:p>
            <a:pPr defTabSz="914367">
              <a:lnSpc>
                <a:spcPct val="90000"/>
              </a:lnSpc>
              <a:spcAft>
                <a:spcPts val="392"/>
              </a:spcAft>
            </a:pPr>
            <a:r>
              <a:rPr lang="en-US" sz="1176" dirty="0">
                <a:gradFill>
                  <a:gsLst>
                    <a:gs pos="2917">
                      <a:srgbClr val="FFFFFF"/>
                    </a:gs>
                    <a:gs pos="30000">
                      <a:srgbClr val="FFFFFF"/>
                    </a:gs>
                  </a:gsLst>
                  <a:lin ang="5400000" scaled="0"/>
                </a:gradFill>
              </a:rPr>
              <a:t>Source: Developer Economics </a:t>
            </a:r>
          </a:p>
          <a:p>
            <a:pPr defTabSz="914367">
              <a:lnSpc>
                <a:spcPct val="90000"/>
              </a:lnSpc>
              <a:spcAft>
                <a:spcPts val="392"/>
              </a:spcAft>
            </a:pPr>
            <a:r>
              <a:rPr lang="en-US" sz="1176" dirty="0">
                <a:gradFill>
                  <a:gsLst>
                    <a:gs pos="2917">
                      <a:srgbClr val="FFFFFF"/>
                    </a:gs>
                    <a:gs pos="30000">
                      <a:srgbClr val="FFFFFF"/>
                    </a:gs>
                  </a:gsLst>
                  <a:lin ang="5400000" scaled="0"/>
                </a:gradFill>
              </a:rPr>
              <a:t>State of the Developer Nation Q3 2014</a:t>
            </a:r>
          </a:p>
        </p:txBody>
      </p:sp>
    </p:spTree>
    <p:extLst>
      <p:ext uri="{BB962C8B-B14F-4D97-AF65-F5344CB8AC3E}">
        <p14:creationId xmlns:p14="http://schemas.microsoft.com/office/powerpoint/2010/main" val="159946120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cxnSp>
        <p:nvCxnSpPr>
          <p:cNvPr id="30" name="Straight Connector 29"/>
          <p:cNvCxnSpPr/>
          <p:nvPr/>
        </p:nvCxnSpPr>
        <p:spPr>
          <a:xfrm>
            <a:off x="6096000" y="1233714"/>
            <a:ext cx="0" cy="3556000"/>
          </a:xfrm>
          <a:prstGeom prst="line">
            <a:avLst/>
          </a:prstGeom>
          <a:ln w="25400">
            <a:solidFill>
              <a:schemeClr val="accent3"/>
            </a:solidFill>
            <a:prstDash val="dash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73965" y="2839811"/>
            <a:ext cx="10244070" cy="10826"/>
          </a:xfrm>
          <a:prstGeom prst="line">
            <a:avLst/>
          </a:prstGeom>
          <a:ln w="127000">
            <a:solidFill>
              <a:schemeClr val="accent6">
                <a:lumMod val="40000"/>
                <a:lumOff val="6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532" y="2027299"/>
            <a:ext cx="1935980" cy="461665"/>
          </a:xfrm>
          <a:prstGeom prst="rect">
            <a:avLst/>
          </a:prstGeom>
          <a:noFill/>
        </p:spPr>
        <p:txBody>
          <a:bodyPr wrap="square" rtlCol="0">
            <a:spAutoFit/>
          </a:bodyPr>
          <a:lstStyle/>
          <a:p>
            <a:pPr algn="ctr"/>
            <a:r>
              <a:rPr lang="en-US" sz="2400" dirty="0">
                <a:solidFill>
                  <a:schemeClr val="accent6">
                    <a:lumMod val="40000"/>
                    <a:lumOff val="60000"/>
                  </a:schemeClr>
                </a:solidFill>
                <a:latin typeface="+mj-lt"/>
              </a:rPr>
              <a:t>Web Apps</a:t>
            </a:r>
          </a:p>
        </p:txBody>
      </p:sp>
      <p:sp>
        <p:nvSpPr>
          <p:cNvPr id="10" name="TextBox 9"/>
          <p:cNvSpPr txBox="1"/>
          <p:nvPr/>
        </p:nvSpPr>
        <p:spPr>
          <a:xfrm>
            <a:off x="10017760" y="2027299"/>
            <a:ext cx="2214880" cy="461665"/>
          </a:xfrm>
          <a:prstGeom prst="rect">
            <a:avLst/>
          </a:prstGeom>
          <a:noFill/>
        </p:spPr>
        <p:txBody>
          <a:bodyPr wrap="square" rtlCol="0">
            <a:spAutoFit/>
          </a:bodyPr>
          <a:lstStyle/>
          <a:p>
            <a:pPr algn="ctr"/>
            <a:r>
              <a:rPr lang="en-US" sz="2400" dirty="0">
                <a:solidFill>
                  <a:schemeClr val="accent6">
                    <a:lumMod val="40000"/>
                    <a:lumOff val="60000"/>
                  </a:schemeClr>
                </a:solidFill>
                <a:latin typeface="+mj-lt"/>
              </a:rPr>
              <a:t>Native Apps</a:t>
            </a:r>
          </a:p>
        </p:txBody>
      </p:sp>
      <p:sp>
        <p:nvSpPr>
          <p:cNvPr id="16" name="Chevron 15"/>
          <p:cNvSpPr/>
          <p:nvPr/>
        </p:nvSpPr>
        <p:spPr>
          <a:xfrm>
            <a:off x="790575" y="3347102"/>
            <a:ext cx="4362450" cy="476250"/>
          </a:xfrm>
          <a:prstGeom prst="chevron">
            <a:avLst>
              <a:gd name="adj" fmla="val 37158"/>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Breadth of Devices</a:t>
            </a:r>
          </a:p>
        </p:txBody>
      </p:sp>
      <p:sp>
        <p:nvSpPr>
          <p:cNvPr id="17" name="Chevron 16"/>
          <p:cNvSpPr/>
          <p:nvPr/>
        </p:nvSpPr>
        <p:spPr>
          <a:xfrm flipH="1">
            <a:off x="7067550" y="3347102"/>
            <a:ext cx="4362450" cy="476250"/>
          </a:xfrm>
          <a:prstGeom prst="chevron">
            <a:avLst>
              <a:gd name="adj" fmla="val 37158"/>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Rich Experiences</a:t>
            </a:r>
          </a:p>
        </p:txBody>
      </p:sp>
      <p:sp>
        <p:nvSpPr>
          <p:cNvPr id="19" name="Line Callout 1 (No Border) 18"/>
          <p:cNvSpPr/>
          <p:nvPr/>
        </p:nvSpPr>
        <p:spPr>
          <a:xfrm>
            <a:off x="796131" y="3762378"/>
            <a:ext cx="1404937" cy="716753"/>
          </a:xfrm>
          <a:prstGeom prst="callout1">
            <a:avLst>
              <a:gd name="adj1" fmla="val -632"/>
              <a:gd name="adj2" fmla="val 49780"/>
              <a:gd name="adj3" fmla="val -126825"/>
              <a:gd name="adj4" fmla="val 49168"/>
            </a:avLst>
          </a:prstGeom>
          <a:noFill/>
          <a:ln w="63500" cap="rnd">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Pinned Sites</a:t>
            </a:r>
          </a:p>
        </p:txBody>
      </p:sp>
      <p:sp>
        <p:nvSpPr>
          <p:cNvPr id="20" name="Line Callout 1 (No Border) 19"/>
          <p:cNvSpPr/>
          <p:nvPr/>
        </p:nvSpPr>
        <p:spPr>
          <a:xfrm>
            <a:off x="1979005" y="1320297"/>
            <a:ext cx="1404937" cy="716753"/>
          </a:xfrm>
          <a:prstGeom prst="callout1">
            <a:avLst>
              <a:gd name="adj1" fmla="val 98593"/>
              <a:gd name="adj2" fmla="val 49780"/>
              <a:gd name="adj3" fmla="val 213375"/>
              <a:gd name="adj4" fmla="val 50072"/>
            </a:avLst>
          </a:prstGeom>
          <a:noFill/>
          <a:ln w="63500" cap="rnd">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bg1"/>
                </a:solidFill>
              </a:rPr>
              <a:t>ManifoldJS</a:t>
            </a:r>
            <a:endParaRPr lang="en-US" dirty="0">
              <a:solidFill>
                <a:schemeClr val="bg1"/>
              </a:solidFill>
            </a:endParaRPr>
          </a:p>
        </p:txBody>
      </p:sp>
      <p:sp>
        <p:nvSpPr>
          <p:cNvPr id="21" name="Line Callout 1 (No Border) 20"/>
          <p:cNvSpPr/>
          <p:nvPr/>
        </p:nvSpPr>
        <p:spPr>
          <a:xfrm>
            <a:off x="2957935" y="4254103"/>
            <a:ext cx="2191008" cy="716753"/>
          </a:xfrm>
          <a:prstGeom prst="callout1">
            <a:avLst>
              <a:gd name="adj1" fmla="val -632"/>
              <a:gd name="adj2" fmla="val 49780"/>
              <a:gd name="adj3" fmla="val -195929"/>
              <a:gd name="adj4" fmla="val 48716"/>
            </a:avLst>
          </a:prstGeom>
          <a:noFill/>
          <a:ln w="63500" cap="rnd">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bg1"/>
                </a:solidFill>
              </a:rPr>
              <a:t>Apache Cordova </a:t>
            </a:r>
            <a:br>
              <a:rPr lang="en-US" dirty="0">
                <a:solidFill>
                  <a:schemeClr val="bg1"/>
                </a:solidFill>
              </a:rPr>
            </a:br>
            <a:r>
              <a:rPr lang="en-US" dirty="0">
                <a:solidFill>
                  <a:schemeClr val="bg1"/>
                </a:solidFill>
              </a:rPr>
              <a:t>and it’s </a:t>
            </a:r>
            <a:r>
              <a:rPr lang="en-US" dirty="0" err="1">
                <a:solidFill>
                  <a:schemeClr val="bg1"/>
                </a:solidFill>
              </a:rPr>
              <a:t>downstreams</a:t>
            </a:r>
            <a:endParaRPr lang="en-US" dirty="0">
              <a:solidFill>
                <a:schemeClr val="bg1"/>
              </a:solidFill>
            </a:endParaRPr>
          </a:p>
        </p:txBody>
      </p:sp>
      <p:sp>
        <p:nvSpPr>
          <p:cNvPr id="22" name="Line Callout 1 (No Border) 21"/>
          <p:cNvSpPr/>
          <p:nvPr/>
        </p:nvSpPr>
        <p:spPr>
          <a:xfrm>
            <a:off x="5409232" y="3739753"/>
            <a:ext cx="1739105" cy="716753"/>
          </a:xfrm>
          <a:prstGeom prst="callout1">
            <a:avLst>
              <a:gd name="adj1" fmla="val -632"/>
              <a:gd name="adj2" fmla="val 49780"/>
              <a:gd name="adj3" fmla="val -123282"/>
              <a:gd name="adj4" fmla="val 49446"/>
            </a:avLst>
          </a:prstGeom>
          <a:noFill/>
          <a:ln w="63500" cap="rnd">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bg1"/>
                </a:solidFill>
              </a:rPr>
              <a:t>TabrisJS</a:t>
            </a:r>
            <a:endParaRPr lang="en-US" dirty="0">
              <a:solidFill>
                <a:schemeClr val="bg1"/>
              </a:solidFill>
            </a:endParaRPr>
          </a:p>
        </p:txBody>
      </p:sp>
      <p:sp>
        <p:nvSpPr>
          <p:cNvPr id="23" name="Line Callout 1 (No Border) 22"/>
          <p:cNvSpPr/>
          <p:nvPr/>
        </p:nvSpPr>
        <p:spPr>
          <a:xfrm>
            <a:off x="3739578" y="1775910"/>
            <a:ext cx="1404937" cy="716753"/>
          </a:xfrm>
          <a:prstGeom prst="callout1">
            <a:avLst>
              <a:gd name="adj1" fmla="val 98593"/>
              <a:gd name="adj2" fmla="val 49780"/>
              <a:gd name="adj3" fmla="val 150473"/>
              <a:gd name="adj4" fmla="val 50072"/>
            </a:avLst>
          </a:prstGeom>
          <a:noFill/>
          <a:ln w="63500" cap="rnd">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bg1"/>
                </a:solidFill>
              </a:rPr>
              <a:t>Ionic</a:t>
            </a:r>
          </a:p>
        </p:txBody>
      </p:sp>
      <p:sp>
        <p:nvSpPr>
          <p:cNvPr id="24" name="Line Callout 1 (No Border) 23"/>
          <p:cNvSpPr/>
          <p:nvPr/>
        </p:nvSpPr>
        <p:spPr>
          <a:xfrm>
            <a:off x="6375624" y="1313093"/>
            <a:ext cx="1404937" cy="716753"/>
          </a:xfrm>
          <a:prstGeom prst="callout1">
            <a:avLst>
              <a:gd name="adj1" fmla="val 98593"/>
              <a:gd name="adj2" fmla="val 49780"/>
              <a:gd name="adj3" fmla="val 213375"/>
              <a:gd name="adj4" fmla="val 50072"/>
            </a:avLst>
          </a:prstGeom>
          <a:noFill/>
          <a:ln w="63500" cap="rnd">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bg1"/>
                </a:solidFill>
              </a:rPr>
              <a:t>Titanium</a:t>
            </a:r>
          </a:p>
        </p:txBody>
      </p:sp>
      <p:sp>
        <p:nvSpPr>
          <p:cNvPr id="26" name="Line Callout 1 (No Border) 25"/>
          <p:cNvSpPr/>
          <p:nvPr/>
        </p:nvSpPr>
        <p:spPr>
          <a:xfrm>
            <a:off x="7439758" y="4254103"/>
            <a:ext cx="1739105" cy="716753"/>
          </a:xfrm>
          <a:prstGeom prst="callout1">
            <a:avLst>
              <a:gd name="adj1" fmla="val -632"/>
              <a:gd name="adj2" fmla="val 49780"/>
              <a:gd name="adj3" fmla="val -195929"/>
              <a:gd name="adj4" fmla="val 48716"/>
            </a:avLst>
          </a:prstGeom>
          <a:noFill/>
          <a:ln w="63500" cap="rnd">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bg1"/>
                </a:solidFill>
              </a:rPr>
              <a:t>NativeScript</a:t>
            </a:r>
            <a:endParaRPr lang="en-US" dirty="0">
              <a:solidFill>
                <a:schemeClr val="bg1"/>
              </a:solidFill>
            </a:endParaRPr>
          </a:p>
        </p:txBody>
      </p:sp>
      <p:sp>
        <p:nvSpPr>
          <p:cNvPr id="27" name="Line Callout 1 (No Border) 26"/>
          <p:cNvSpPr/>
          <p:nvPr/>
        </p:nvSpPr>
        <p:spPr>
          <a:xfrm>
            <a:off x="7784085" y="1087946"/>
            <a:ext cx="1404937" cy="716753"/>
          </a:xfrm>
          <a:prstGeom prst="callout1">
            <a:avLst>
              <a:gd name="adj1" fmla="val 98593"/>
              <a:gd name="adj2" fmla="val 49780"/>
              <a:gd name="adj3" fmla="val 242611"/>
              <a:gd name="adj4" fmla="val 50589"/>
            </a:avLst>
          </a:prstGeom>
          <a:noFill/>
          <a:ln w="63500" cap="rnd">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bg1"/>
                </a:solidFill>
              </a:rPr>
              <a:t>Xamarin</a:t>
            </a:r>
          </a:p>
        </p:txBody>
      </p:sp>
      <p:sp>
        <p:nvSpPr>
          <p:cNvPr id="28" name="Line Callout 1 (No Border) 27"/>
          <p:cNvSpPr/>
          <p:nvPr/>
        </p:nvSpPr>
        <p:spPr>
          <a:xfrm>
            <a:off x="8208851" y="3739702"/>
            <a:ext cx="1817451" cy="716753"/>
          </a:xfrm>
          <a:prstGeom prst="callout1">
            <a:avLst>
              <a:gd name="adj1" fmla="val -632"/>
              <a:gd name="adj2" fmla="val 49780"/>
              <a:gd name="adj3" fmla="val -123282"/>
              <a:gd name="adj4" fmla="val 49446"/>
            </a:avLst>
          </a:prstGeom>
          <a:noFill/>
          <a:ln w="63500" cap="rnd">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bg1"/>
                </a:solidFill>
              </a:rPr>
              <a:t>ReactNative</a:t>
            </a:r>
            <a:endParaRPr lang="en-US" dirty="0">
              <a:solidFill>
                <a:schemeClr val="bg1"/>
              </a:solidFill>
            </a:endParaRPr>
          </a:p>
        </p:txBody>
      </p:sp>
      <p:sp>
        <p:nvSpPr>
          <p:cNvPr id="31" name="TextBox 30"/>
          <p:cNvSpPr txBox="1"/>
          <p:nvPr/>
        </p:nvSpPr>
        <p:spPr>
          <a:xfrm>
            <a:off x="5359400" y="774950"/>
            <a:ext cx="1473200" cy="369332"/>
          </a:xfrm>
          <a:prstGeom prst="rect">
            <a:avLst/>
          </a:prstGeom>
          <a:noFill/>
        </p:spPr>
        <p:txBody>
          <a:bodyPr wrap="square" rtlCol="0">
            <a:spAutoFit/>
          </a:bodyPr>
          <a:lstStyle/>
          <a:p>
            <a:pPr algn="ctr"/>
            <a:r>
              <a:rPr lang="en-US" dirty="0">
                <a:solidFill>
                  <a:schemeClr val="accent3"/>
                </a:solidFill>
                <a:latin typeface="+mj-lt"/>
              </a:rPr>
              <a:t>WEBVIEW</a:t>
            </a:r>
          </a:p>
        </p:txBody>
      </p:sp>
      <p:sp>
        <p:nvSpPr>
          <p:cNvPr id="35" name="Line Callout 1 (No Border) 34"/>
          <p:cNvSpPr/>
          <p:nvPr/>
        </p:nvSpPr>
        <p:spPr>
          <a:xfrm>
            <a:off x="9315291" y="1303053"/>
            <a:ext cx="1404937" cy="716753"/>
          </a:xfrm>
          <a:prstGeom prst="callout1">
            <a:avLst>
              <a:gd name="adj1" fmla="val 98593"/>
              <a:gd name="adj2" fmla="val 49780"/>
              <a:gd name="adj3" fmla="val 213375"/>
              <a:gd name="adj4" fmla="val 50072"/>
            </a:avLst>
          </a:prstGeom>
          <a:noFill/>
          <a:ln w="63500" cap="rnd">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bg1"/>
                </a:solidFill>
              </a:rPr>
              <a:t>Transpilers</a:t>
            </a:r>
            <a:endParaRPr lang="en-US" dirty="0">
              <a:solidFill>
                <a:schemeClr val="bg1"/>
              </a:solidFill>
            </a:endParaRPr>
          </a:p>
        </p:txBody>
      </p:sp>
      <p:sp>
        <p:nvSpPr>
          <p:cNvPr id="36" name="Rectangle 35"/>
          <p:cNvSpPr/>
          <p:nvPr/>
        </p:nvSpPr>
        <p:spPr>
          <a:xfrm>
            <a:off x="7067550" y="3958613"/>
            <a:ext cx="4362450" cy="995785"/>
          </a:xfrm>
          <a:prstGeom prst="rect">
            <a:avLst/>
          </a:prstGeom>
        </p:spPr>
        <p:txBody>
          <a:bodyPr wrap="square">
            <a:spAutoFit/>
          </a:bodyPr>
          <a:lstStyle/>
          <a:p>
            <a:pPr marL="114272" lvl="1" algn="r" defTabSz="685595">
              <a:lnSpc>
                <a:spcPct val="90000"/>
              </a:lnSpc>
              <a:spcBef>
                <a:spcPts val="451"/>
              </a:spcBef>
              <a:buSzPct val="90000"/>
              <a:tabLst>
                <a:tab pos="228540" algn="l"/>
                <a:tab pos="471366" algn="l"/>
              </a:tabLst>
              <a:defRPr/>
            </a:pPr>
            <a:r>
              <a:rPr lang="en-US" sz="1866" kern="0" spc="-23" dirty="0">
                <a:solidFill>
                  <a:schemeClr val="bg1"/>
                </a:solidFill>
              </a:rPr>
              <a:t>Full access to device capabilities</a:t>
            </a:r>
          </a:p>
          <a:p>
            <a:pPr marL="114272" lvl="1" algn="r" defTabSz="685595">
              <a:lnSpc>
                <a:spcPct val="90000"/>
              </a:lnSpc>
              <a:spcBef>
                <a:spcPts val="451"/>
              </a:spcBef>
              <a:buSzPct val="90000"/>
              <a:tabLst>
                <a:tab pos="228540" algn="l"/>
                <a:tab pos="471366" algn="l"/>
              </a:tabLst>
              <a:defRPr/>
            </a:pPr>
            <a:r>
              <a:rPr lang="en-US" sz="1866" kern="0" spc="-23" dirty="0">
                <a:solidFill>
                  <a:schemeClr val="bg1"/>
                </a:solidFill>
              </a:rPr>
              <a:t>Native performance</a:t>
            </a:r>
          </a:p>
          <a:p>
            <a:pPr marL="114272" lvl="1" algn="r" defTabSz="685595">
              <a:lnSpc>
                <a:spcPct val="90000"/>
              </a:lnSpc>
              <a:spcBef>
                <a:spcPts val="451"/>
              </a:spcBef>
              <a:buSzPct val="90000"/>
              <a:tabLst>
                <a:tab pos="472557" algn="l"/>
              </a:tabLst>
              <a:defRPr/>
            </a:pPr>
            <a:r>
              <a:rPr lang="en-US" sz="1866" kern="0" spc="-23" dirty="0">
                <a:solidFill>
                  <a:schemeClr val="bg1"/>
                </a:solidFill>
              </a:rPr>
              <a:t>Highly customized per device</a:t>
            </a:r>
          </a:p>
        </p:txBody>
      </p:sp>
      <p:sp>
        <p:nvSpPr>
          <p:cNvPr id="37" name="Rectangle 36"/>
          <p:cNvSpPr/>
          <p:nvPr/>
        </p:nvSpPr>
        <p:spPr>
          <a:xfrm>
            <a:off x="782065" y="3975071"/>
            <a:ext cx="4362450" cy="968470"/>
          </a:xfrm>
          <a:prstGeom prst="rect">
            <a:avLst/>
          </a:prstGeom>
        </p:spPr>
        <p:txBody>
          <a:bodyPr wrap="square">
            <a:spAutoFit/>
          </a:bodyPr>
          <a:lstStyle/>
          <a:p>
            <a:pPr marL="116568" lvl="1" defTabSz="699373">
              <a:lnSpc>
                <a:spcPct val="90000"/>
              </a:lnSpc>
              <a:spcBef>
                <a:spcPts val="460"/>
              </a:spcBef>
              <a:buSzPct val="90000"/>
              <a:tabLst>
                <a:tab pos="233133" algn="l"/>
                <a:tab pos="480839" algn="l"/>
              </a:tabLst>
              <a:defRPr/>
            </a:pPr>
            <a:r>
              <a:rPr lang="en-US" kern="0" spc="-23" dirty="0">
                <a:solidFill>
                  <a:schemeClr val="bg1"/>
                </a:solidFill>
              </a:rPr>
              <a:t>Arbitrated access to device capabilities </a:t>
            </a:r>
          </a:p>
          <a:p>
            <a:pPr marL="116568" lvl="1" defTabSz="699373">
              <a:lnSpc>
                <a:spcPct val="90000"/>
              </a:lnSpc>
              <a:spcBef>
                <a:spcPts val="460"/>
              </a:spcBef>
              <a:buSzPct val="90000"/>
              <a:tabLst>
                <a:tab pos="233133" algn="l"/>
                <a:tab pos="480839" algn="l"/>
              </a:tabLst>
              <a:defRPr/>
            </a:pPr>
            <a:r>
              <a:rPr lang="en-US" kern="0" spc="-23" dirty="0">
                <a:solidFill>
                  <a:schemeClr val="bg1"/>
                </a:solidFill>
              </a:rPr>
              <a:t>Web performance</a:t>
            </a:r>
          </a:p>
          <a:p>
            <a:pPr marL="116568" lvl="1" defTabSz="699373">
              <a:lnSpc>
                <a:spcPct val="90000"/>
              </a:lnSpc>
              <a:spcBef>
                <a:spcPts val="460"/>
              </a:spcBef>
              <a:buSzPct val="90000"/>
              <a:tabLst>
                <a:tab pos="233133" algn="l"/>
                <a:tab pos="480839" algn="l"/>
              </a:tabLst>
              <a:defRPr/>
            </a:pPr>
            <a:r>
              <a:rPr lang="en-US" kern="0" spc="-23" dirty="0">
                <a:solidFill>
                  <a:schemeClr val="bg1"/>
                </a:solidFill>
              </a:rPr>
              <a:t>Maximum code sharing</a:t>
            </a:r>
          </a:p>
        </p:txBody>
      </p:sp>
      <p:sp>
        <p:nvSpPr>
          <p:cNvPr id="38" name="Oval 37"/>
          <p:cNvSpPr/>
          <p:nvPr/>
        </p:nvSpPr>
        <p:spPr>
          <a:xfrm>
            <a:off x="2536309" y="2700061"/>
            <a:ext cx="290327" cy="290327"/>
          </a:xfrm>
          <a:prstGeom prst="ellipse">
            <a:avLst/>
          </a:prstGeom>
          <a:solidFill>
            <a:srgbClr val="B5EF5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Oval 38"/>
          <p:cNvSpPr/>
          <p:nvPr/>
        </p:nvSpPr>
        <p:spPr>
          <a:xfrm>
            <a:off x="3882509" y="2700061"/>
            <a:ext cx="290327" cy="290327"/>
          </a:xfrm>
          <a:prstGeom prst="ellipse">
            <a:avLst/>
          </a:prstGeom>
          <a:solidFill>
            <a:srgbClr val="B5EF5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Oval 39"/>
          <p:cNvSpPr/>
          <p:nvPr/>
        </p:nvSpPr>
        <p:spPr>
          <a:xfrm>
            <a:off x="4296882" y="2700061"/>
            <a:ext cx="290327" cy="290327"/>
          </a:xfrm>
          <a:prstGeom prst="ellipse">
            <a:avLst/>
          </a:prstGeom>
          <a:solidFill>
            <a:srgbClr val="B5EF5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Oval 40"/>
          <p:cNvSpPr/>
          <p:nvPr/>
        </p:nvSpPr>
        <p:spPr>
          <a:xfrm>
            <a:off x="6126405" y="2700061"/>
            <a:ext cx="290327" cy="290327"/>
          </a:xfrm>
          <a:prstGeom prst="ellipse">
            <a:avLst/>
          </a:prstGeom>
          <a:solidFill>
            <a:srgbClr val="B5EF5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Oval 41"/>
          <p:cNvSpPr/>
          <p:nvPr/>
        </p:nvSpPr>
        <p:spPr>
          <a:xfrm>
            <a:off x="6932928" y="2700061"/>
            <a:ext cx="290327" cy="290327"/>
          </a:xfrm>
          <a:prstGeom prst="ellipse">
            <a:avLst/>
          </a:prstGeom>
          <a:solidFill>
            <a:srgbClr val="B5EF5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Oval 42"/>
          <p:cNvSpPr/>
          <p:nvPr/>
        </p:nvSpPr>
        <p:spPr>
          <a:xfrm>
            <a:off x="8958448" y="2700061"/>
            <a:ext cx="290327" cy="290327"/>
          </a:xfrm>
          <a:prstGeom prst="ellipse">
            <a:avLst/>
          </a:prstGeom>
          <a:solidFill>
            <a:srgbClr val="B5EF5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Oval 28"/>
          <p:cNvSpPr/>
          <p:nvPr/>
        </p:nvSpPr>
        <p:spPr>
          <a:xfrm>
            <a:off x="8143458" y="2703995"/>
            <a:ext cx="290327" cy="290327"/>
          </a:xfrm>
          <a:prstGeom prst="ellipse">
            <a:avLst/>
          </a:prstGeom>
          <a:solidFill>
            <a:srgbClr val="B5EF5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Title 1"/>
          <p:cNvSpPr txBox="1">
            <a:spLocks/>
          </p:cNvSpPr>
          <p:nvPr/>
        </p:nvSpPr>
        <p:spPr>
          <a:xfrm>
            <a:off x="268927" y="286381"/>
            <a:ext cx="11653523" cy="927940"/>
          </a:xfrm>
          <a:prstGeom prst="rect">
            <a:avLst/>
          </a:prstGeom>
        </p:spPr>
        <p:txBody>
          <a:bodyPr/>
          <a:lstStyle>
            <a:lvl1pPr algn="l" defTabSz="913505" rtl="0" eaLnBrk="0" fontAlgn="base" hangingPunct="0">
              <a:lnSpc>
                <a:spcPct val="90000"/>
              </a:lnSpc>
              <a:spcBef>
                <a:spcPct val="0"/>
              </a:spcBef>
              <a:spcAft>
                <a:spcPct val="0"/>
              </a:spcAft>
              <a:defRPr lang="en-US" sz="5098" kern="1200" spc="-100" dirty="0">
                <a:ln w="3175">
                  <a:noFill/>
                </a:ln>
                <a:solidFill>
                  <a:schemeClr val="tx2"/>
                </a:solidFill>
                <a:latin typeface="+mj-lt"/>
                <a:ea typeface="ＭＳ Ｐゴシック" charset="0"/>
                <a:cs typeface="Segoe UI" pitchFamily="34" charset="0"/>
              </a:defRPr>
            </a:lvl1pPr>
            <a:lvl2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algn="ctr"/>
            <a:r>
              <a:rPr lang="en-US">
                <a:solidFill>
                  <a:schemeClr val="bg1"/>
                </a:solidFill>
                <a:latin typeface="Segoe UI Light" panose="020B0502040204020203" pitchFamily="34" charset="0"/>
                <a:cs typeface="Segoe UI Light" panose="020B0502040204020203" pitchFamily="34" charset="0"/>
              </a:rPr>
              <a:t>Mobile </a:t>
            </a:r>
            <a:r>
              <a:rPr lang="en-US">
                <a:solidFill>
                  <a:schemeClr val="bg1"/>
                </a:solidFill>
              </a:rPr>
              <a:t>development</a:t>
            </a:r>
            <a:r>
              <a:rPr lang="en-US">
                <a:solidFill>
                  <a:schemeClr val="bg1"/>
                </a:solidFill>
                <a:latin typeface="Segoe UI Light" panose="020B0502040204020203" pitchFamily="34" charset="0"/>
                <a:cs typeface="Segoe UI Light" panose="020B0502040204020203" pitchFamily="34" charset="0"/>
              </a:rPr>
              <a:t> trends</a:t>
            </a:r>
          </a:p>
        </p:txBody>
      </p:sp>
    </p:spTree>
    <p:extLst>
      <p:ext uri="{BB962C8B-B14F-4D97-AF65-F5344CB8AC3E}">
        <p14:creationId xmlns:p14="http://schemas.microsoft.com/office/powerpoint/2010/main" val="27108201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0-#ppt_w/2"/>
                                          </p:val>
                                        </p:tav>
                                        <p:tav tm="100000">
                                          <p:val>
                                            <p:strVal val="#ppt_x"/>
                                          </p:val>
                                        </p:tav>
                                      </p:tavLst>
                                    </p:anim>
                                    <p:anim calcmode="lin" valueType="num">
                                      <p:cBhvr additive="base">
                                        <p:cTn id="26" dur="500" fill="hold"/>
                                        <p:tgtEl>
                                          <p:spTgt spid="3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1+#ppt_w/2"/>
                                          </p:val>
                                        </p:tav>
                                        <p:tav tm="100000">
                                          <p:val>
                                            <p:strVal val="#ppt_x"/>
                                          </p:val>
                                        </p:tav>
                                      </p:tavLst>
                                    </p:anim>
                                    <p:anim calcmode="lin" valueType="num">
                                      <p:cBhvr additive="base">
                                        <p:cTn id="30"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2.77556E-17 4.81481E-6 L 2.77556E-17 0.34398 " pathEditMode="relative" rAng="0" ptsTypes="AA">
                                      <p:cBhvr>
                                        <p:cTn id="34" dur="1000" fill="hold"/>
                                        <p:tgtEl>
                                          <p:spTgt spid="16"/>
                                        </p:tgtEl>
                                        <p:attrNameLst>
                                          <p:attrName>ppt_x</p:attrName>
                                          <p:attrName>ppt_y</p:attrName>
                                        </p:attrNameLst>
                                      </p:cBhvr>
                                      <p:rCtr x="0" y="17199"/>
                                    </p:animMotion>
                                  </p:childTnLst>
                                </p:cTn>
                              </p:par>
                              <p:par>
                                <p:cTn id="35" presetID="42" presetClass="path" presetSubtype="0" accel="50000" decel="50000" fill="hold" grpId="1" nodeType="withEffect">
                                  <p:stCondLst>
                                    <p:cond delay="0"/>
                                  </p:stCondLst>
                                  <p:childTnLst>
                                    <p:animMotion origin="layout" path="M -3.75E-6 4.81481E-6 L -3.75E-6 0.33842 " pathEditMode="relative" rAng="0" ptsTypes="AA">
                                      <p:cBhvr>
                                        <p:cTn id="36" dur="1000" fill="hold"/>
                                        <p:tgtEl>
                                          <p:spTgt spid="17"/>
                                        </p:tgtEl>
                                        <p:attrNameLst>
                                          <p:attrName>ppt_x</p:attrName>
                                          <p:attrName>ppt_y</p:attrName>
                                        </p:attrNameLst>
                                      </p:cBhvr>
                                      <p:rCtr x="0" y="16921"/>
                                    </p:animMotion>
                                  </p:childTnLst>
                                </p:cTn>
                              </p:par>
                              <p:par>
                                <p:cTn id="37" presetID="22" presetClass="exit" presetSubtype="1" fill="hold" grpId="1" nodeType="withEffect">
                                  <p:stCondLst>
                                    <p:cond delay="0"/>
                                  </p:stCondLst>
                                  <p:childTnLst>
                                    <p:animEffect transition="out" filter="wipe(up)">
                                      <p:cBhvr>
                                        <p:cTn id="38" dur="500"/>
                                        <p:tgtEl>
                                          <p:spTgt spid="37"/>
                                        </p:tgtEl>
                                      </p:cBhvr>
                                    </p:animEffect>
                                    <p:set>
                                      <p:cBhvr>
                                        <p:cTn id="39" dur="1" fill="hold">
                                          <p:stCondLst>
                                            <p:cond delay="499"/>
                                          </p:stCondLst>
                                        </p:cTn>
                                        <p:tgtEl>
                                          <p:spTgt spid="37"/>
                                        </p:tgtEl>
                                        <p:attrNameLst>
                                          <p:attrName>style.visibility</p:attrName>
                                        </p:attrNameLst>
                                      </p:cBhvr>
                                      <p:to>
                                        <p:strVal val="hidden"/>
                                      </p:to>
                                    </p:set>
                                  </p:childTnLst>
                                </p:cTn>
                              </p:par>
                              <p:par>
                                <p:cTn id="40" presetID="22" presetClass="exit" presetSubtype="1" fill="hold" grpId="1" nodeType="withEffect">
                                  <p:stCondLst>
                                    <p:cond delay="0"/>
                                  </p:stCondLst>
                                  <p:childTnLst>
                                    <p:animEffect transition="out" filter="wipe(up)">
                                      <p:cBhvr>
                                        <p:cTn id="41" dur="500"/>
                                        <p:tgtEl>
                                          <p:spTgt spid="36"/>
                                        </p:tgtEl>
                                      </p:cBhvr>
                                    </p:animEffect>
                                    <p:set>
                                      <p:cBhvr>
                                        <p:cTn id="42" dur="1" fill="hold">
                                          <p:stCondLst>
                                            <p:cond delay="499"/>
                                          </p:stCondLst>
                                        </p:cTn>
                                        <p:tgtEl>
                                          <p:spTgt spid="36"/>
                                        </p:tgtEl>
                                        <p:attrNameLst>
                                          <p:attrName>style.visibility</p:attrName>
                                        </p:attrNameLst>
                                      </p:cBhvr>
                                      <p:to>
                                        <p:strVal val="hidden"/>
                                      </p:to>
                                    </p:set>
                                  </p:childTnLst>
                                </p:cTn>
                              </p:par>
                            </p:childTnLst>
                          </p:cTn>
                        </p:par>
                        <p:par>
                          <p:cTn id="43" fill="hold">
                            <p:stCondLst>
                              <p:cond delay="1000"/>
                            </p:stCondLst>
                            <p:childTnLst>
                              <p:par>
                                <p:cTn id="44" presetID="22" presetClass="entr" presetSubtype="1" fill="hold"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xit" presetSubtype="0" fill="hold" grpId="0" nodeType="withEffect">
                                  <p:stCondLst>
                                    <p:cond delay="0"/>
                                  </p:stCondLst>
                                  <p:childTnLst>
                                    <p:animEffect transition="out" filter="fade">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1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4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2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1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40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10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20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grpId="0" nodeType="withEffect">
                                  <p:stCondLst>
                                    <p:cond delay="40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10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grpId="0" nodeType="withEffect">
                                  <p:stCondLst>
                                    <p:cond delay="40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1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20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6" grpId="0" animBg="1"/>
      <p:bldP spid="16" grpId="1" animBg="1"/>
      <p:bldP spid="17" grpId="0" animBg="1"/>
      <p:bldP spid="17" grpId="1" animBg="1"/>
      <p:bldP spid="19" grpId="0" animBg="1"/>
      <p:bldP spid="20" grpId="0" animBg="1"/>
      <p:bldP spid="21" grpId="0" animBg="1"/>
      <p:bldP spid="22" grpId="0" animBg="1"/>
      <p:bldP spid="23" grpId="0" animBg="1"/>
      <p:bldP spid="24" grpId="0" animBg="1"/>
      <p:bldP spid="26" grpId="0" animBg="1"/>
      <p:bldP spid="27" grpId="0" animBg="1"/>
      <p:bldP spid="28" grpId="0" animBg="1"/>
      <p:bldP spid="31" grpId="0"/>
      <p:bldP spid="35" grpId="0" animBg="1"/>
      <p:bldP spid="36" grpId="0"/>
      <p:bldP spid="36" grpId="1"/>
      <p:bldP spid="37" grpId="0"/>
      <p:bldP spid="37" grpId="1"/>
      <p:bldP spid="38" grpId="0" animBg="1"/>
      <p:bldP spid="39" grpId="0" animBg="1"/>
      <p:bldP spid="40" grpId="0" animBg="1"/>
      <p:bldP spid="41" grpId="0" animBg="1"/>
      <p:bldP spid="42" grpId="0" animBg="1"/>
      <p:bldP spid="43" grpId="0" animBg="1"/>
      <p:bldP spid="29" grpId="0" animBg="1"/>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535785" y="1983191"/>
            <a:ext cx="4300413" cy="461665"/>
          </a:xfrm>
          <a:prstGeom prst="rect">
            <a:avLst/>
          </a:prstGeom>
          <a:noFill/>
        </p:spPr>
        <p:txBody>
          <a:bodyPr wrap="square">
            <a:spAutoFit/>
          </a:bodyPr>
          <a:lstStyle/>
          <a:p>
            <a:pPr defTabSz="896032">
              <a:defRPr/>
            </a:pPr>
            <a:r>
              <a:rPr lang="en-US" sz="2400" dirty="0">
                <a:solidFill>
                  <a:srgbClr val="0078D7"/>
                </a:solidFill>
                <a:latin typeface="Segoe UI Semibold" panose="020B0702040204020203" pitchFamily="34" charset="0"/>
              </a:rPr>
              <a:t>Mobile web </a:t>
            </a:r>
            <a:r>
              <a:rPr lang="en-US" sz="2400" dirty="0">
                <a:solidFill>
                  <a:srgbClr val="0078D7"/>
                </a:solidFill>
                <a:latin typeface="Segoe UI Light" panose="020B0502040204020203" pitchFamily="34" charset="0"/>
              </a:rPr>
              <a:t>technologies</a:t>
            </a:r>
          </a:p>
        </p:txBody>
      </p:sp>
      <p:sp>
        <p:nvSpPr>
          <p:cNvPr id="5" name="Title 4"/>
          <p:cNvSpPr>
            <a:spLocks noGrp="1"/>
          </p:cNvSpPr>
          <p:nvPr>
            <p:ph type="title"/>
          </p:nvPr>
        </p:nvSpPr>
        <p:spPr>
          <a:xfrm>
            <a:off x="268926" y="298356"/>
            <a:ext cx="11653523" cy="487090"/>
          </a:xfrm>
        </p:spPr>
        <p:txBody>
          <a:bodyPr/>
          <a:lstStyle/>
          <a:p>
            <a:r>
              <a:rPr lang="en-US" dirty="0"/>
              <a:t>Cross-platform with Visual Studio</a:t>
            </a:r>
          </a:p>
        </p:txBody>
      </p:sp>
      <p:sp>
        <p:nvSpPr>
          <p:cNvPr id="2" name="Rectangle 1"/>
          <p:cNvSpPr/>
          <p:nvPr/>
        </p:nvSpPr>
        <p:spPr bwMode="auto">
          <a:xfrm>
            <a:off x="535788" y="2490406"/>
            <a:ext cx="11300937" cy="121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4" name="Group 3"/>
          <p:cNvGrpSpPr/>
          <p:nvPr/>
        </p:nvGrpSpPr>
        <p:grpSpPr>
          <a:xfrm>
            <a:off x="4265254" y="1960653"/>
            <a:ext cx="1186829" cy="1145100"/>
            <a:chOff x="3543965" y="2062986"/>
            <a:chExt cx="1382385" cy="1333781"/>
          </a:xfrm>
        </p:grpSpPr>
        <p:sp>
          <p:nvSpPr>
            <p:cNvPr id="26" name="Oval 25"/>
            <p:cNvSpPr/>
            <p:nvPr/>
          </p:nvSpPr>
          <p:spPr bwMode="auto">
            <a:xfrm>
              <a:off x="3543965" y="2062986"/>
              <a:ext cx="1382385" cy="1333781"/>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39" name="Picture 38"/>
            <p:cNvPicPr>
              <a:picLocks noChangeAspect="1"/>
            </p:cNvPicPr>
            <p:nvPr/>
          </p:nvPicPr>
          <p:blipFill>
            <a:blip r:embed="rId3"/>
            <a:stretch>
              <a:fillRect/>
            </a:stretch>
          </p:blipFill>
          <p:spPr>
            <a:xfrm>
              <a:off x="3689691" y="2562041"/>
              <a:ext cx="1090935" cy="335673"/>
            </a:xfrm>
            <a:prstGeom prst="rect">
              <a:avLst/>
            </a:prstGeom>
            <a:ln>
              <a:solidFill>
                <a:schemeClr val="bg1"/>
              </a:solidFill>
            </a:ln>
            <a:effectLst/>
          </p:spPr>
        </p:pic>
      </p:grpSp>
      <p:sp>
        <p:nvSpPr>
          <p:cNvPr id="28" name="Rectangle 27"/>
          <p:cNvSpPr/>
          <p:nvPr/>
        </p:nvSpPr>
        <p:spPr>
          <a:xfrm>
            <a:off x="535785" y="3465747"/>
            <a:ext cx="4300414" cy="461665"/>
          </a:xfrm>
          <a:prstGeom prst="rect">
            <a:avLst/>
          </a:prstGeom>
          <a:noFill/>
        </p:spPr>
        <p:txBody>
          <a:bodyPr wrap="square">
            <a:spAutoFit/>
          </a:bodyPr>
          <a:lstStyle/>
          <a:p>
            <a:pPr defTabSz="896032">
              <a:defRPr/>
            </a:pPr>
            <a:r>
              <a:rPr lang="en-US" sz="2400" dirty="0">
                <a:solidFill>
                  <a:srgbClr val="9C5097"/>
                </a:solidFill>
                <a:latin typeface="Segoe UI Semibold" panose="020B0702040204020203" pitchFamily="34" charset="0"/>
              </a:rPr>
              <a:t>Hybrid </a:t>
            </a:r>
            <a:r>
              <a:rPr lang="en-US" sz="2400" dirty="0">
                <a:solidFill>
                  <a:srgbClr val="9C5097"/>
                </a:solidFill>
                <a:latin typeface="Segoe UI Light" panose="020B0502040204020203" pitchFamily="34" charset="0"/>
              </a:rPr>
              <a:t>applications</a:t>
            </a:r>
          </a:p>
        </p:txBody>
      </p:sp>
      <p:sp>
        <p:nvSpPr>
          <p:cNvPr id="29" name="Rectangle 28"/>
          <p:cNvSpPr/>
          <p:nvPr/>
        </p:nvSpPr>
        <p:spPr bwMode="auto">
          <a:xfrm>
            <a:off x="535788" y="3972962"/>
            <a:ext cx="11300937" cy="121600"/>
          </a:xfrm>
          <a:prstGeom prst="rect">
            <a:avLst/>
          </a:prstGeom>
          <a:solidFill>
            <a:srgbClr val="9C5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7" name="Group 6"/>
          <p:cNvGrpSpPr/>
          <p:nvPr/>
        </p:nvGrpSpPr>
        <p:grpSpPr>
          <a:xfrm>
            <a:off x="5729964" y="2381430"/>
            <a:ext cx="1813300" cy="1749544"/>
            <a:chOff x="4281898" y="3955139"/>
            <a:chExt cx="1654386" cy="1596218"/>
          </a:xfrm>
        </p:grpSpPr>
        <p:sp>
          <p:nvSpPr>
            <p:cNvPr id="43" name="Oval 42"/>
            <p:cNvSpPr/>
            <p:nvPr/>
          </p:nvSpPr>
          <p:spPr bwMode="auto">
            <a:xfrm>
              <a:off x="4281898" y="3955139"/>
              <a:ext cx="1654386" cy="1596218"/>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41" name="Picture 40"/>
            <p:cNvPicPr>
              <a:picLocks noChangeAspect="1"/>
            </p:cNvPicPr>
            <p:nvPr/>
          </p:nvPicPr>
          <p:blipFill>
            <a:blip r:embed="rId4"/>
            <a:stretch>
              <a:fillRect/>
            </a:stretch>
          </p:blipFill>
          <p:spPr>
            <a:xfrm>
              <a:off x="4615571" y="4621339"/>
              <a:ext cx="997407" cy="292471"/>
            </a:xfrm>
            <a:prstGeom prst="rect">
              <a:avLst/>
            </a:prstGeom>
            <a:noFill/>
            <a:ln>
              <a:solidFill>
                <a:schemeClr val="bg1"/>
              </a:solidFill>
            </a:ln>
          </p:spPr>
        </p:pic>
      </p:grpSp>
      <p:sp>
        <p:nvSpPr>
          <p:cNvPr id="56" name="Oval 55"/>
          <p:cNvSpPr/>
          <p:nvPr/>
        </p:nvSpPr>
        <p:spPr bwMode="auto">
          <a:xfrm>
            <a:off x="7818046" y="2378893"/>
            <a:ext cx="1818558" cy="1754619"/>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9" name="Oval 58"/>
          <p:cNvSpPr/>
          <p:nvPr/>
        </p:nvSpPr>
        <p:spPr bwMode="auto">
          <a:xfrm>
            <a:off x="9911385" y="2378893"/>
            <a:ext cx="1818558" cy="1754619"/>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61" name="Rectangle 60"/>
          <p:cNvSpPr/>
          <p:nvPr/>
        </p:nvSpPr>
        <p:spPr>
          <a:xfrm>
            <a:off x="535782" y="4915194"/>
            <a:ext cx="4300414" cy="461665"/>
          </a:xfrm>
          <a:prstGeom prst="rect">
            <a:avLst/>
          </a:prstGeom>
          <a:noFill/>
        </p:spPr>
        <p:txBody>
          <a:bodyPr wrap="square">
            <a:spAutoFit/>
          </a:bodyPr>
          <a:lstStyle/>
          <a:p>
            <a:pPr defTabSz="896032">
              <a:defRPr/>
            </a:pPr>
            <a:r>
              <a:rPr lang="en-US" sz="2400" dirty="0">
                <a:solidFill>
                  <a:srgbClr val="68217A"/>
                </a:solidFill>
                <a:latin typeface="Segoe UI Semibold" panose="020B0702040204020203" pitchFamily="34" charset="0"/>
              </a:rPr>
              <a:t>Native </a:t>
            </a:r>
            <a:r>
              <a:rPr lang="en-US" sz="2400" dirty="0">
                <a:solidFill>
                  <a:srgbClr val="68217A"/>
                </a:solidFill>
                <a:latin typeface="Segoe UI Light" panose="020B0502040204020203" pitchFamily="34" charset="0"/>
              </a:rPr>
              <a:t>technologies</a:t>
            </a:r>
          </a:p>
        </p:txBody>
      </p:sp>
      <p:sp>
        <p:nvSpPr>
          <p:cNvPr id="62" name="Rectangle 61"/>
          <p:cNvSpPr/>
          <p:nvPr/>
        </p:nvSpPr>
        <p:spPr bwMode="auto">
          <a:xfrm>
            <a:off x="535785" y="5422409"/>
            <a:ext cx="11300937" cy="12160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64" name="Oval 63"/>
          <p:cNvSpPr/>
          <p:nvPr/>
        </p:nvSpPr>
        <p:spPr bwMode="auto">
          <a:xfrm>
            <a:off x="4240791" y="4887452"/>
            <a:ext cx="1190271" cy="1148422"/>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accent3"/>
              </a:solidFill>
              <a:latin typeface="+mj-lt"/>
              <a:ea typeface="Segoe UI" pitchFamily="34" charset="0"/>
              <a:cs typeface="Segoe UI" pitchFamily="34" charset="0"/>
            </a:endParaRPr>
          </a:p>
        </p:txBody>
      </p:sp>
      <p:sp>
        <p:nvSpPr>
          <p:cNvPr id="67" name="Oval 66"/>
          <p:cNvSpPr/>
          <p:nvPr/>
        </p:nvSpPr>
        <p:spPr bwMode="auto">
          <a:xfrm>
            <a:off x="5929085" y="4887452"/>
            <a:ext cx="1190271" cy="1148422"/>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70" name="Oval 69"/>
          <p:cNvSpPr/>
          <p:nvPr/>
        </p:nvSpPr>
        <p:spPr bwMode="auto">
          <a:xfrm>
            <a:off x="7617379" y="4887452"/>
            <a:ext cx="1190271" cy="1148422"/>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0704" y="5342204"/>
            <a:ext cx="880427" cy="238219"/>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30217" y="5273059"/>
            <a:ext cx="611958" cy="373533"/>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8046" y="5314374"/>
            <a:ext cx="815845" cy="297320"/>
          </a:xfrm>
          <a:prstGeom prst="rect">
            <a:avLst/>
          </a:prstGeom>
        </p:spPr>
      </p:pic>
      <p:sp>
        <p:nvSpPr>
          <p:cNvPr id="40" name="Oval 39"/>
          <p:cNvSpPr/>
          <p:nvPr/>
        </p:nvSpPr>
        <p:spPr bwMode="auto">
          <a:xfrm>
            <a:off x="9303865" y="4920257"/>
            <a:ext cx="1190271" cy="1148422"/>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24184" y="5104951"/>
            <a:ext cx="779034" cy="779034"/>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1123" y="2906099"/>
            <a:ext cx="742124" cy="742124"/>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79395" y="2851215"/>
            <a:ext cx="882538" cy="882538"/>
          </a:xfrm>
          <a:prstGeom prst="rect">
            <a:avLst/>
          </a:prstGeom>
        </p:spPr>
      </p:pic>
      <p:sp>
        <p:nvSpPr>
          <p:cNvPr id="3" name="Rectangle 2"/>
          <p:cNvSpPr/>
          <p:nvPr/>
        </p:nvSpPr>
        <p:spPr bwMode="auto">
          <a:xfrm>
            <a:off x="152132" y="1686867"/>
            <a:ext cx="11796404" cy="4830463"/>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0" name="Oval 49"/>
          <p:cNvSpPr/>
          <p:nvPr/>
        </p:nvSpPr>
        <p:spPr bwMode="auto">
          <a:xfrm>
            <a:off x="4266671" y="3426796"/>
            <a:ext cx="1190271" cy="1148422"/>
          </a:xfrm>
          <a:prstGeom prst="ellipse">
            <a:avLst/>
          </a:prstGeom>
          <a:solidFill>
            <a:schemeClr val="tx2">
              <a:alpha val="30000"/>
            </a:schemeClr>
          </a:solidFill>
          <a:ln w="38100">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21" name="Group 20"/>
          <p:cNvGrpSpPr/>
          <p:nvPr/>
        </p:nvGrpSpPr>
        <p:grpSpPr>
          <a:xfrm>
            <a:off x="4263533" y="3432187"/>
            <a:ext cx="1190271" cy="1148422"/>
            <a:chOff x="4263533" y="3432187"/>
            <a:chExt cx="1190271" cy="1148422"/>
          </a:xfrm>
        </p:grpSpPr>
        <p:sp>
          <p:nvSpPr>
            <p:cNvPr id="31" name="Oval 30"/>
            <p:cNvSpPr/>
            <p:nvPr/>
          </p:nvSpPr>
          <p:spPr bwMode="auto">
            <a:xfrm>
              <a:off x="4263533" y="3432187"/>
              <a:ext cx="1190271" cy="1148422"/>
            </a:xfrm>
            <a:prstGeom prst="ellipse">
              <a:avLst/>
            </a:prstGeom>
            <a:solidFill>
              <a:schemeClr val="bg1"/>
            </a:solid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20" name="Picture 19"/>
            <p:cNvPicPr>
              <a:picLocks noChangeAspect="1"/>
            </p:cNvPicPr>
            <p:nvPr/>
          </p:nvPicPr>
          <p:blipFill rotWithShape="1">
            <a:blip r:embed="rId11" cstate="print">
              <a:extLst>
                <a:ext uri="{28A0092B-C50C-407E-A947-70E740481C1C}">
                  <a14:useLocalDpi xmlns:a14="http://schemas.microsoft.com/office/drawing/2010/main" val="0"/>
                </a:ext>
              </a:extLst>
            </a:blip>
            <a:srcRect l="2472" r="60399"/>
            <a:stretch/>
          </p:blipFill>
          <p:spPr>
            <a:xfrm>
              <a:off x="4491783" y="3555682"/>
              <a:ext cx="747908" cy="899258"/>
            </a:xfrm>
            <a:prstGeom prst="rect">
              <a:avLst/>
            </a:prstGeom>
          </p:spPr>
        </p:pic>
      </p:grpSp>
    </p:spTree>
    <p:extLst>
      <p:ext uri="{BB962C8B-B14F-4D97-AF65-F5344CB8AC3E}">
        <p14:creationId xmlns:p14="http://schemas.microsoft.com/office/powerpoint/2010/main" val="27493805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1"/>
                                        </p:tgtEl>
                                      </p:cBhvr>
                                      <p:by x="120000" y="120000"/>
                                    </p:animScale>
                                  </p:childTnLst>
                                </p:cTn>
                              </p:par>
                              <p:par>
                                <p:cTn id="9" presetID="6" presetClass="emph" presetSubtype="0" fill="hold" grpId="0" nodeType="withEffect">
                                  <p:stCondLst>
                                    <p:cond delay="0"/>
                                  </p:stCondLst>
                                  <p:childTnLst>
                                    <p:animScale>
                                      <p:cBhvr>
                                        <p:cTn id="10" dur="500" fill="hold"/>
                                        <p:tgtEl>
                                          <p:spTgt spid="50"/>
                                        </p:tgtEl>
                                      </p:cBhvr>
                                      <p:by x="145000" y="14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511" y="942419"/>
            <a:ext cx="4449007" cy="927940"/>
          </a:xfrm>
        </p:spPr>
        <p:txBody>
          <a:bodyPr/>
          <a:lstStyle/>
          <a:p>
            <a:r>
              <a:rPr lang="en-US" dirty="0">
                <a:solidFill>
                  <a:schemeClr val="bg1"/>
                </a:solidFill>
              </a:rPr>
              <a:t>What is Cordova?</a:t>
            </a:r>
          </a:p>
        </p:txBody>
      </p:sp>
      <p:grpSp>
        <p:nvGrpSpPr>
          <p:cNvPr id="2" name="Group 1"/>
          <p:cNvGrpSpPr/>
          <p:nvPr/>
        </p:nvGrpSpPr>
        <p:grpSpPr>
          <a:xfrm>
            <a:off x="7097554" y="679879"/>
            <a:ext cx="3459681" cy="5383551"/>
            <a:chOff x="7008654" y="489379"/>
            <a:chExt cx="3810000" cy="5928676"/>
          </a:xfrm>
        </p:grpSpPr>
        <p:grpSp>
          <p:nvGrpSpPr>
            <p:cNvPr id="26" name="Group 25"/>
            <p:cNvGrpSpPr/>
            <p:nvPr/>
          </p:nvGrpSpPr>
          <p:grpSpPr>
            <a:xfrm>
              <a:off x="7008654" y="489379"/>
              <a:ext cx="3810000" cy="5928676"/>
              <a:chOff x="8275637" y="677862"/>
              <a:chExt cx="3440363" cy="5546089"/>
            </a:xfrm>
          </p:grpSpPr>
          <p:grpSp>
            <p:nvGrpSpPr>
              <p:cNvPr id="27" name="Group 26"/>
              <p:cNvGrpSpPr/>
              <p:nvPr/>
            </p:nvGrpSpPr>
            <p:grpSpPr>
              <a:xfrm>
                <a:off x="8745193" y="3905869"/>
                <a:ext cx="2622720" cy="1627570"/>
                <a:chOff x="7261034" y="3644565"/>
                <a:chExt cx="2976896" cy="1738057"/>
              </a:xfrm>
            </p:grpSpPr>
            <p:grpSp>
              <p:nvGrpSpPr>
                <p:cNvPr id="31" name="Group 30"/>
                <p:cNvGrpSpPr/>
                <p:nvPr/>
              </p:nvGrpSpPr>
              <p:grpSpPr>
                <a:xfrm rot="5400000">
                  <a:off x="7870856" y="4293328"/>
                  <a:ext cx="1738057" cy="440531"/>
                  <a:chOff x="110809" y="2888457"/>
                  <a:chExt cx="1738057" cy="440531"/>
                </a:xfrm>
              </p:grpSpPr>
              <p:sp>
                <p:nvSpPr>
                  <p:cNvPr id="44" name="Rounded Rectangle 43"/>
                  <p:cNvSpPr/>
                  <p:nvPr/>
                </p:nvSpPr>
                <p:spPr>
                  <a:xfrm>
                    <a:off x="110809" y="3056335"/>
                    <a:ext cx="1291575" cy="96393"/>
                  </a:xfrm>
                  <a:prstGeom prst="roundRect">
                    <a:avLst>
                      <a:gd name="adj" fmla="val 50000"/>
                    </a:avLst>
                  </a:pr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grpSp>
                <p:nvGrpSpPr>
                  <p:cNvPr id="45" name="Group 44"/>
                  <p:cNvGrpSpPr/>
                  <p:nvPr/>
                </p:nvGrpSpPr>
                <p:grpSpPr>
                  <a:xfrm>
                    <a:off x="1307308" y="2888457"/>
                    <a:ext cx="541558" cy="440531"/>
                    <a:chOff x="1307307" y="2888457"/>
                    <a:chExt cx="1097755" cy="892970"/>
                  </a:xfrm>
                </p:grpSpPr>
                <p:sp>
                  <p:nvSpPr>
                    <p:cNvPr id="46" name="Rounded Rectangle 45"/>
                    <p:cNvSpPr/>
                    <p:nvPr/>
                  </p:nvSpPr>
                  <p:spPr>
                    <a:xfrm>
                      <a:off x="1762124" y="3433406"/>
                      <a:ext cx="642938" cy="195392"/>
                    </a:xfrm>
                    <a:prstGeom prst="roundRect">
                      <a:avLst>
                        <a:gd name="adj" fmla="val 50000"/>
                      </a:avLst>
                    </a:pr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47" name="Rounded Rectangle 46"/>
                    <p:cNvSpPr/>
                    <p:nvPr/>
                  </p:nvSpPr>
                  <p:spPr>
                    <a:xfrm>
                      <a:off x="1762124" y="3033355"/>
                      <a:ext cx="642938" cy="195392"/>
                    </a:xfrm>
                    <a:prstGeom prst="roundRect">
                      <a:avLst>
                        <a:gd name="adj" fmla="val 50000"/>
                      </a:avLst>
                    </a:pr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48" name="Rounded Rectangle 4"/>
                    <p:cNvSpPr/>
                    <p:nvPr/>
                  </p:nvSpPr>
                  <p:spPr>
                    <a:xfrm>
                      <a:off x="1307307" y="2888457"/>
                      <a:ext cx="670340" cy="892970"/>
                    </a:xfrm>
                    <a:custGeom>
                      <a:avLst/>
                      <a:gdLst>
                        <a:gd name="connsiteX0" fmla="*/ 0 w 1114425"/>
                        <a:gd name="connsiteY0" fmla="*/ 446485 h 892969"/>
                        <a:gd name="connsiteX1" fmla="*/ 446485 w 1114425"/>
                        <a:gd name="connsiteY1" fmla="*/ 0 h 892969"/>
                        <a:gd name="connsiteX2" fmla="*/ 667941 w 1114425"/>
                        <a:gd name="connsiteY2" fmla="*/ 0 h 892969"/>
                        <a:gd name="connsiteX3" fmla="*/ 1114426 w 1114425"/>
                        <a:gd name="connsiteY3" fmla="*/ 446485 h 892969"/>
                        <a:gd name="connsiteX4" fmla="*/ 1114425 w 1114425"/>
                        <a:gd name="connsiteY4" fmla="*/ 446485 h 892969"/>
                        <a:gd name="connsiteX5" fmla="*/ 667940 w 1114425"/>
                        <a:gd name="connsiteY5" fmla="*/ 892970 h 892969"/>
                        <a:gd name="connsiteX6" fmla="*/ 446485 w 1114425"/>
                        <a:gd name="connsiteY6" fmla="*/ 892969 h 892969"/>
                        <a:gd name="connsiteX7" fmla="*/ 0 w 1114425"/>
                        <a:gd name="connsiteY7" fmla="*/ 446484 h 892969"/>
                        <a:gd name="connsiteX8" fmla="*/ 0 w 1114425"/>
                        <a:gd name="connsiteY8" fmla="*/ 446485 h 892969"/>
                        <a:gd name="connsiteX0" fmla="*/ 0 w 1114426"/>
                        <a:gd name="connsiteY0" fmla="*/ 446485 h 892970"/>
                        <a:gd name="connsiteX1" fmla="*/ 446485 w 1114426"/>
                        <a:gd name="connsiteY1" fmla="*/ 0 h 892970"/>
                        <a:gd name="connsiteX2" fmla="*/ 667941 w 1114426"/>
                        <a:gd name="connsiteY2" fmla="*/ 0 h 892970"/>
                        <a:gd name="connsiteX3" fmla="*/ 1114426 w 1114426"/>
                        <a:gd name="connsiteY3" fmla="*/ 446485 h 892970"/>
                        <a:gd name="connsiteX4" fmla="*/ 667940 w 1114426"/>
                        <a:gd name="connsiteY4" fmla="*/ 892970 h 892970"/>
                        <a:gd name="connsiteX5" fmla="*/ 446485 w 1114426"/>
                        <a:gd name="connsiteY5" fmla="*/ 892969 h 892970"/>
                        <a:gd name="connsiteX6" fmla="*/ 0 w 1114426"/>
                        <a:gd name="connsiteY6" fmla="*/ 446484 h 892970"/>
                        <a:gd name="connsiteX7" fmla="*/ 0 w 1114426"/>
                        <a:gd name="connsiteY7" fmla="*/ 446485 h 892970"/>
                        <a:gd name="connsiteX0" fmla="*/ 0 w 695622"/>
                        <a:gd name="connsiteY0" fmla="*/ 446485 h 892970"/>
                        <a:gd name="connsiteX1" fmla="*/ 446485 w 695622"/>
                        <a:gd name="connsiteY1" fmla="*/ 0 h 892970"/>
                        <a:gd name="connsiteX2" fmla="*/ 667941 w 695622"/>
                        <a:gd name="connsiteY2" fmla="*/ 0 h 892970"/>
                        <a:gd name="connsiteX3" fmla="*/ 667940 w 695622"/>
                        <a:gd name="connsiteY3" fmla="*/ 892970 h 892970"/>
                        <a:gd name="connsiteX4" fmla="*/ 446485 w 695622"/>
                        <a:gd name="connsiteY4" fmla="*/ 892969 h 892970"/>
                        <a:gd name="connsiteX5" fmla="*/ 0 w 695622"/>
                        <a:gd name="connsiteY5" fmla="*/ 446484 h 892970"/>
                        <a:gd name="connsiteX6" fmla="*/ 0 w 695622"/>
                        <a:gd name="connsiteY6" fmla="*/ 446485 h 892970"/>
                        <a:gd name="connsiteX0" fmla="*/ 0 w 682642"/>
                        <a:gd name="connsiteY0" fmla="*/ 446485 h 892970"/>
                        <a:gd name="connsiteX1" fmla="*/ 446485 w 682642"/>
                        <a:gd name="connsiteY1" fmla="*/ 0 h 892970"/>
                        <a:gd name="connsiteX2" fmla="*/ 667941 w 682642"/>
                        <a:gd name="connsiteY2" fmla="*/ 0 h 892970"/>
                        <a:gd name="connsiteX3" fmla="*/ 667940 w 682642"/>
                        <a:gd name="connsiteY3" fmla="*/ 892970 h 892970"/>
                        <a:gd name="connsiteX4" fmla="*/ 446485 w 682642"/>
                        <a:gd name="connsiteY4" fmla="*/ 892969 h 892970"/>
                        <a:gd name="connsiteX5" fmla="*/ 0 w 682642"/>
                        <a:gd name="connsiteY5" fmla="*/ 446484 h 892970"/>
                        <a:gd name="connsiteX6" fmla="*/ 0 w 682642"/>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70340"/>
                        <a:gd name="connsiteY0" fmla="*/ 446485 h 892970"/>
                        <a:gd name="connsiteX1" fmla="*/ 446485 w 670340"/>
                        <a:gd name="connsiteY1" fmla="*/ 0 h 892970"/>
                        <a:gd name="connsiteX2" fmla="*/ 667941 w 670340"/>
                        <a:gd name="connsiteY2" fmla="*/ 0 h 892970"/>
                        <a:gd name="connsiteX3" fmla="*/ 667940 w 670340"/>
                        <a:gd name="connsiteY3" fmla="*/ 892970 h 892970"/>
                        <a:gd name="connsiteX4" fmla="*/ 446485 w 670340"/>
                        <a:gd name="connsiteY4" fmla="*/ 892969 h 892970"/>
                        <a:gd name="connsiteX5" fmla="*/ 0 w 670340"/>
                        <a:gd name="connsiteY5" fmla="*/ 446484 h 892970"/>
                        <a:gd name="connsiteX6" fmla="*/ 0 w 670340"/>
                        <a:gd name="connsiteY6" fmla="*/ 446485 h 89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340" h="892970">
                          <a:moveTo>
                            <a:pt x="0" y="446485"/>
                          </a:moveTo>
                          <a:cubicBezTo>
                            <a:pt x="0" y="199898"/>
                            <a:pt x="199898" y="0"/>
                            <a:pt x="446485" y="0"/>
                          </a:cubicBezTo>
                          <a:lnTo>
                            <a:pt x="667941" y="0"/>
                          </a:lnTo>
                          <a:cubicBezTo>
                            <a:pt x="666750" y="851297"/>
                            <a:pt x="673892" y="29767"/>
                            <a:pt x="667940" y="892970"/>
                          </a:cubicBezTo>
                          <a:lnTo>
                            <a:pt x="446485" y="892969"/>
                          </a:lnTo>
                          <a:cubicBezTo>
                            <a:pt x="199898" y="892969"/>
                            <a:pt x="0" y="693071"/>
                            <a:pt x="0" y="446484"/>
                          </a:cubicBezTo>
                          <a:lnTo>
                            <a:pt x="0" y="446485"/>
                          </a:lnTo>
                          <a:close/>
                        </a:path>
                      </a:pathLst>
                    </a:cu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grpSp>
            </p:grpSp>
            <p:grpSp>
              <p:nvGrpSpPr>
                <p:cNvPr id="32" name="Group 31"/>
                <p:cNvGrpSpPr/>
                <p:nvPr/>
              </p:nvGrpSpPr>
              <p:grpSpPr>
                <a:xfrm>
                  <a:off x="7261034" y="3962256"/>
                  <a:ext cx="1482151" cy="1390903"/>
                  <a:chOff x="7091755" y="3991719"/>
                  <a:chExt cx="1482151" cy="1390903"/>
                </a:xfrm>
              </p:grpSpPr>
              <p:sp>
                <p:nvSpPr>
                  <p:cNvPr id="39" name="Freeform 38"/>
                  <p:cNvSpPr/>
                  <p:nvPr/>
                </p:nvSpPr>
                <p:spPr>
                  <a:xfrm>
                    <a:off x="7297556" y="3991719"/>
                    <a:ext cx="1276350" cy="946150"/>
                  </a:xfrm>
                  <a:custGeom>
                    <a:avLst/>
                    <a:gdLst>
                      <a:gd name="connsiteX0" fmla="*/ 0 w 1276350"/>
                      <a:gd name="connsiteY0" fmla="*/ 946150 h 946150"/>
                      <a:gd name="connsiteX1" fmla="*/ 596900 w 1276350"/>
                      <a:gd name="connsiteY1" fmla="*/ 450850 h 946150"/>
                      <a:gd name="connsiteX2" fmla="*/ 1276350 w 1276350"/>
                      <a:gd name="connsiteY2" fmla="*/ 0 h 946150"/>
                      <a:gd name="connsiteX0" fmla="*/ 0 w 1276350"/>
                      <a:gd name="connsiteY0" fmla="*/ 946150 h 946150"/>
                      <a:gd name="connsiteX1" fmla="*/ 894872 w 1276350"/>
                      <a:gd name="connsiteY1" fmla="*/ 594248 h 946150"/>
                      <a:gd name="connsiteX2" fmla="*/ 1276350 w 1276350"/>
                      <a:gd name="connsiteY2" fmla="*/ 0 h 946150"/>
                      <a:gd name="connsiteX0" fmla="*/ 0 w 1276350"/>
                      <a:gd name="connsiteY0" fmla="*/ 946150 h 946150"/>
                      <a:gd name="connsiteX1" fmla="*/ 444642 w 1276350"/>
                      <a:gd name="connsiteY1" fmla="*/ 765181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Lst>
                    <a:ahLst/>
                    <a:cxnLst>
                      <a:cxn ang="0">
                        <a:pos x="connsiteX0" y="connsiteY0"/>
                      </a:cxn>
                      <a:cxn ang="0">
                        <a:pos x="connsiteX1" y="connsiteY1"/>
                      </a:cxn>
                      <a:cxn ang="0">
                        <a:pos x="connsiteX2" y="connsiteY2"/>
                      </a:cxn>
                      <a:cxn ang="0">
                        <a:pos x="connsiteX3" y="connsiteY3"/>
                      </a:cxn>
                    </a:cxnLst>
                    <a:rect l="l" t="t" r="r" b="b"/>
                    <a:pathLst>
                      <a:path w="1276350" h="946150">
                        <a:moveTo>
                          <a:pt x="0" y="946150"/>
                        </a:moveTo>
                        <a:cubicBezTo>
                          <a:pt x="44545" y="820025"/>
                          <a:pt x="-59897" y="643617"/>
                          <a:pt x="133634" y="567775"/>
                        </a:cubicBezTo>
                        <a:cubicBezTo>
                          <a:pt x="282779" y="509125"/>
                          <a:pt x="704419" y="688877"/>
                          <a:pt x="894872" y="594248"/>
                        </a:cubicBezTo>
                        <a:cubicBezTo>
                          <a:pt x="1085325" y="499619"/>
                          <a:pt x="1269007" y="284534"/>
                          <a:pt x="1276350" y="0"/>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grpSp>
                <p:nvGrpSpPr>
                  <p:cNvPr id="40" name="Group 39"/>
                  <p:cNvGrpSpPr/>
                  <p:nvPr/>
                </p:nvGrpSpPr>
                <p:grpSpPr>
                  <a:xfrm rot="5400000">
                    <a:off x="7041242" y="4891577"/>
                    <a:ext cx="541558" cy="440531"/>
                    <a:chOff x="1307307" y="2888457"/>
                    <a:chExt cx="1097755" cy="892970"/>
                  </a:xfrm>
                </p:grpSpPr>
                <p:sp>
                  <p:nvSpPr>
                    <p:cNvPr id="41" name="Rounded Rectangle 40"/>
                    <p:cNvSpPr/>
                    <p:nvPr/>
                  </p:nvSpPr>
                  <p:spPr>
                    <a:xfrm>
                      <a:off x="1762124" y="3433406"/>
                      <a:ext cx="642938" cy="195392"/>
                    </a:xfrm>
                    <a:prstGeom prst="roundRect">
                      <a:avLst>
                        <a:gd name="adj" fmla="val 50000"/>
                      </a:avLst>
                    </a:pr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42" name="Rounded Rectangle 41"/>
                    <p:cNvSpPr/>
                    <p:nvPr/>
                  </p:nvSpPr>
                  <p:spPr>
                    <a:xfrm>
                      <a:off x="1762124" y="3033355"/>
                      <a:ext cx="642938" cy="195392"/>
                    </a:xfrm>
                    <a:prstGeom prst="roundRect">
                      <a:avLst>
                        <a:gd name="adj" fmla="val 50000"/>
                      </a:avLst>
                    </a:pr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43" name="Rounded Rectangle 4"/>
                    <p:cNvSpPr/>
                    <p:nvPr/>
                  </p:nvSpPr>
                  <p:spPr>
                    <a:xfrm>
                      <a:off x="1307307" y="2888457"/>
                      <a:ext cx="670340" cy="892970"/>
                    </a:xfrm>
                    <a:custGeom>
                      <a:avLst/>
                      <a:gdLst>
                        <a:gd name="connsiteX0" fmla="*/ 0 w 1114425"/>
                        <a:gd name="connsiteY0" fmla="*/ 446485 h 892969"/>
                        <a:gd name="connsiteX1" fmla="*/ 446485 w 1114425"/>
                        <a:gd name="connsiteY1" fmla="*/ 0 h 892969"/>
                        <a:gd name="connsiteX2" fmla="*/ 667941 w 1114425"/>
                        <a:gd name="connsiteY2" fmla="*/ 0 h 892969"/>
                        <a:gd name="connsiteX3" fmla="*/ 1114426 w 1114425"/>
                        <a:gd name="connsiteY3" fmla="*/ 446485 h 892969"/>
                        <a:gd name="connsiteX4" fmla="*/ 1114425 w 1114425"/>
                        <a:gd name="connsiteY4" fmla="*/ 446485 h 892969"/>
                        <a:gd name="connsiteX5" fmla="*/ 667940 w 1114425"/>
                        <a:gd name="connsiteY5" fmla="*/ 892970 h 892969"/>
                        <a:gd name="connsiteX6" fmla="*/ 446485 w 1114425"/>
                        <a:gd name="connsiteY6" fmla="*/ 892969 h 892969"/>
                        <a:gd name="connsiteX7" fmla="*/ 0 w 1114425"/>
                        <a:gd name="connsiteY7" fmla="*/ 446484 h 892969"/>
                        <a:gd name="connsiteX8" fmla="*/ 0 w 1114425"/>
                        <a:gd name="connsiteY8" fmla="*/ 446485 h 892969"/>
                        <a:gd name="connsiteX0" fmla="*/ 0 w 1114426"/>
                        <a:gd name="connsiteY0" fmla="*/ 446485 h 892970"/>
                        <a:gd name="connsiteX1" fmla="*/ 446485 w 1114426"/>
                        <a:gd name="connsiteY1" fmla="*/ 0 h 892970"/>
                        <a:gd name="connsiteX2" fmla="*/ 667941 w 1114426"/>
                        <a:gd name="connsiteY2" fmla="*/ 0 h 892970"/>
                        <a:gd name="connsiteX3" fmla="*/ 1114426 w 1114426"/>
                        <a:gd name="connsiteY3" fmla="*/ 446485 h 892970"/>
                        <a:gd name="connsiteX4" fmla="*/ 667940 w 1114426"/>
                        <a:gd name="connsiteY4" fmla="*/ 892970 h 892970"/>
                        <a:gd name="connsiteX5" fmla="*/ 446485 w 1114426"/>
                        <a:gd name="connsiteY5" fmla="*/ 892969 h 892970"/>
                        <a:gd name="connsiteX6" fmla="*/ 0 w 1114426"/>
                        <a:gd name="connsiteY6" fmla="*/ 446484 h 892970"/>
                        <a:gd name="connsiteX7" fmla="*/ 0 w 1114426"/>
                        <a:gd name="connsiteY7" fmla="*/ 446485 h 892970"/>
                        <a:gd name="connsiteX0" fmla="*/ 0 w 695622"/>
                        <a:gd name="connsiteY0" fmla="*/ 446485 h 892970"/>
                        <a:gd name="connsiteX1" fmla="*/ 446485 w 695622"/>
                        <a:gd name="connsiteY1" fmla="*/ 0 h 892970"/>
                        <a:gd name="connsiteX2" fmla="*/ 667941 w 695622"/>
                        <a:gd name="connsiteY2" fmla="*/ 0 h 892970"/>
                        <a:gd name="connsiteX3" fmla="*/ 667940 w 695622"/>
                        <a:gd name="connsiteY3" fmla="*/ 892970 h 892970"/>
                        <a:gd name="connsiteX4" fmla="*/ 446485 w 695622"/>
                        <a:gd name="connsiteY4" fmla="*/ 892969 h 892970"/>
                        <a:gd name="connsiteX5" fmla="*/ 0 w 695622"/>
                        <a:gd name="connsiteY5" fmla="*/ 446484 h 892970"/>
                        <a:gd name="connsiteX6" fmla="*/ 0 w 695622"/>
                        <a:gd name="connsiteY6" fmla="*/ 446485 h 892970"/>
                        <a:gd name="connsiteX0" fmla="*/ 0 w 682642"/>
                        <a:gd name="connsiteY0" fmla="*/ 446485 h 892970"/>
                        <a:gd name="connsiteX1" fmla="*/ 446485 w 682642"/>
                        <a:gd name="connsiteY1" fmla="*/ 0 h 892970"/>
                        <a:gd name="connsiteX2" fmla="*/ 667941 w 682642"/>
                        <a:gd name="connsiteY2" fmla="*/ 0 h 892970"/>
                        <a:gd name="connsiteX3" fmla="*/ 667940 w 682642"/>
                        <a:gd name="connsiteY3" fmla="*/ 892970 h 892970"/>
                        <a:gd name="connsiteX4" fmla="*/ 446485 w 682642"/>
                        <a:gd name="connsiteY4" fmla="*/ 892969 h 892970"/>
                        <a:gd name="connsiteX5" fmla="*/ 0 w 682642"/>
                        <a:gd name="connsiteY5" fmla="*/ 446484 h 892970"/>
                        <a:gd name="connsiteX6" fmla="*/ 0 w 682642"/>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70340"/>
                        <a:gd name="connsiteY0" fmla="*/ 446485 h 892970"/>
                        <a:gd name="connsiteX1" fmla="*/ 446485 w 670340"/>
                        <a:gd name="connsiteY1" fmla="*/ 0 h 892970"/>
                        <a:gd name="connsiteX2" fmla="*/ 667941 w 670340"/>
                        <a:gd name="connsiteY2" fmla="*/ 0 h 892970"/>
                        <a:gd name="connsiteX3" fmla="*/ 667940 w 670340"/>
                        <a:gd name="connsiteY3" fmla="*/ 892970 h 892970"/>
                        <a:gd name="connsiteX4" fmla="*/ 446485 w 670340"/>
                        <a:gd name="connsiteY4" fmla="*/ 892969 h 892970"/>
                        <a:gd name="connsiteX5" fmla="*/ 0 w 670340"/>
                        <a:gd name="connsiteY5" fmla="*/ 446484 h 892970"/>
                        <a:gd name="connsiteX6" fmla="*/ 0 w 670340"/>
                        <a:gd name="connsiteY6" fmla="*/ 446485 h 89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340" h="892970">
                          <a:moveTo>
                            <a:pt x="0" y="446485"/>
                          </a:moveTo>
                          <a:cubicBezTo>
                            <a:pt x="0" y="199898"/>
                            <a:pt x="199898" y="0"/>
                            <a:pt x="446485" y="0"/>
                          </a:cubicBezTo>
                          <a:lnTo>
                            <a:pt x="667941" y="0"/>
                          </a:lnTo>
                          <a:cubicBezTo>
                            <a:pt x="666750" y="851297"/>
                            <a:pt x="673892" y="29767"/>
                            <a:pt x="667940" y="892970"/>
                          </a:cubicBezTo>
                          <a:lnTo>
                            <a:pt x="446485" y="892969"/>
                          </a:lnTo>
                          <a:cubicBezTo>
                            <a:pt x="199898" y="892969"/>
                            <a:pt x="0" y="693071"/>
                            <a:pt x="0" y="446484"/>
                          </a:cubicBezTo>
                          <a:lnTo>
                            <a:pt x="0" y="446485"/>
                          </a:lnTo>
                          <a:close/>
                        </a:path>
                      </a:pathLst>
                    </a:cu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grpSp>
            </p:grpSp>
            <p:grpSp>
              <p:nvGrpSpPr>
                <p:cNvPr id="33" name="Group 32"/>
                <p:cNvGrpSpPr/>
                <p:nvPr/>
              </p:nvGrpSpPr>
              <p:grpSpPr>
                <a:xfrm>
                  <a:off x="8746651" y="3961535"/>
                  <a:ext cx="1491279" cy="1421087"/>
                  <a:chOff x="8749953" y="3961535"/>
                  <a:chExt cx="1491279" cy="1421087"/>
                </a:xfrm>
              </p:grpSpPr>
              <p:sp>
                <p:nvSpPr>
                  <p:cNvPr id="34" name="Freeform 33"/>
                  <p:cNvSpPr/>
                  <p:nvPr/>
                </p:nvSpPr>
                <p:spPr>
                  <a:xfrm flipH="1">
                    <a:off x="8749953" y="3961535"/>
                    <a:ext cx="1276350" cy="946150"/>
                  </a:xfrm>
                  <a:custGeom>
                    <a:avLst/>
                    <a:gdLst>
                      <a:gd name="connsiteX0" fmla="*/ 0 w 1276350"/>
                      <a:gd name="connsiteY0" fmla="*/ 946150 h 946150"/>
                      <a:gd name="connsiteX1" fmla="*/ 596900 w 1276350"/>
                      <a:gd name="connsiteY1" fmla="*/ 450850 h 946150"/>
                      <a:gd name="connsiteX2" fmla="*/ 1276350 w 1276350"/>
                      <a:gd name="connsiteY2" fmla="*/ 0 h 946150"/>
                      <a:gd name="connsiteX0" fmla="*/ 0 w 1276350"/>
                      <a:gd name="connsiteY0" fmla="*/ 946150 h 946150"/>
                      <a:gd name="connsiteX1" fmla="*/ 894872 w 1276350"/>
                      <a:gd name="connsiteY1" fmla="*/ 594248 h 946150"/>
                      <a:gd name="connsiteX2" fmla="*/ 1276350 w 1276350"/>
                      <a:gd name="connsiteY2" fmla="*/ 0 h 946150"/>
                      <a:gd name="connsiteX0" fmla="*/ 0 w 1276350"/>
                      <a:gd name="connsiteY0" fmla="*/ 946150 h 946150"/>
                      <a:gd name="connsiteX1" fmla="*/ 444642 w 1276350"/>
                      <a:gd name="connsiteY1" fmla="*/ 765181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Lst>
                    <a:ahLst/>
                    <a:cxnLst>
                      <a:cxn ang="0">
                        <a:pos x="connsiteX0" y="connsiteY0"/>
                      </a:cxn>
                      <a:cxn ang="0">
                        <a:pos x="connsiteX1" y="connsiteY1"/>
                      </a:cxn>
                      <a:cxn ang="0">
                        <a:pos x="connsiteX2" y="connsiteY2"/>
                      </a:cxn>
                      <a:cxn ang="0">
                        <a:pos x="connsiteX3" y="connsiteY3"/>
                      </a:cxn>
                    </a:cxnLst>
                    <a:rect l="l" t="t" r="r" b="b"/>
                    <a:pathLst>
                      <a:path w="1276350" h="946150">
                        <a:moveTo>
                          <a:pt x="0" y="946150"/>
                        </a:moveTo>
                        <a:cubicBezTo>
                          <a:pt x="44545" y="820025"/>
                          <a:pt x="-59897" y="643617"/>
                          <a:pt x="133634" y="567775"/>
                        </a:cubicBezTo>
                        <a:cubicBezTo>
                          <a:pt x="282779" y="509125"/>
                          <a:pt x="704419" y="688877"/>
                          <a:pt x="894872" y="594248"/>
                        </a:cubicBezTo>
                        <a:cubicBezTo>
                          <a:pt x="1085325" y="499619"/>
                          <a:pt x="1269007" y="284534"/>
                          <a:pt x="1276350" y="0"/>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grpSp>
                <p:nvGrpSpPr>
                  <p:cNvPr id="35" name="Group 34"/>
                  <p:cNvGrpSpPr/>
                  <p:nvPr/>
                </p:nvGrpSpPr>
                <p:grpSpPr>
                  <a:xfrm rot="5400000">
                    <a:off x="9750188" y="4891577"/>
                    <a:ext cx="541558" cy="440531"/>
                    <a:chOff x="1307307" y="2888457"/>
                    <a:chExt cx="1097755" cy="892970"/>
                  </a:xfrm>
                </p:grpSpPr>
                <p:sp>
                  <p:nvSpPr>
                    <p:cNvPr id="36" name="Rounded Rectangle 35"/>
                    <p:cNvSpPr/>
                    <p:nvPr/>
                  </p:nvSpPr>
                  <p:spPr>
                    <a:xfrm>
                      <a:off x="1762124" y="3433406"/>
                      <a:ext cx="642938" cy="195392"/>
                    </a:xfrm>
                    <a:prstGeom prst="roundRect">
                      <a:avLst>
                        <a:gd name="adj" fmla="val 50000"/>
                      </a:avLst>
                    </a:pr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37" name="Rounded Rectangle 36"/>
                    <p:cNvSpPr/>
                    <p:nvPr/>
                  </p:nvSpPr>
                  <p:spPr>
                    <a:xfrm>
                      <a:off x="1762124" y="3033355"/>
                      <a:ext cx="642938" cy="195392"/>
                    </a:xfrm>
                    <a:prstGeom prst="roundRect">
                      <a:avLst>
                        <a:gd name="adj" fmla="val 50000"/>
                      </a:avLst>
                    </a:pr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38" name="Rounded Rectangle 4"/>
                    <p:cNvSpPr/>
                    <p:nvPr/>
                  </p:nvSpPr>
                  <p:spPr>
                    <a:xfrm>
                      <a:off x="1307307" y="2888457"/>
                      <a:ext cx="670340" cy="892970"/>
                    </a:xfrm>
                    <a:custGeom>
                      <a:avLst/>
                      <a:gdLst>
                        <a:gd name="connsiteX0" fmla="*/ 0 w 1114425"/>
                        <a:gd name="connsiteY0" fmla="*/ 446485 h 892969"/>
                        <a:gd name="connsiteX1" fmla="*/ 446485 w 1114425"/>
                        <a:gd name="connsiteY1" fmla="*/ 0 h 892969"/>
                        <a:gd name="connsiteX2" fmla="*/ 667941 w 1114425"/>
                        <a:gd name="connsiteY2" fmla="*/ 0 h 892969"/>
                        <a:gd name="connsiteX3" fmla="*/ 1114426 w 1114425"/>
                        <a:gd name="connsiteY3" fmla="*/ 446485 h 892969"/>
                        <a:gd name="connsiteX4" fmla="*/ 1114425 w 1114425"/>
                        <a:gd name="connsiteY4" fmla="*/ 446485 h 892969"/>
                        <a:gd name="connsiteX5" fmla="*/ 667940 w 1114425"/>
                        <a:gd name="connsiteY5" fmla="*/ 892970 h 892969"/>
                        <a:gd name="connsiteX6" fmla="*/ 446485 w 1114425"/>
                        <a:gd name="connsiteY6" fmla="*/ 892969 h 892969"/>
                        <a:gd name="connsiteX7" fmla="*/ 0 w 1114425"/>
                        <a:gd name="connsiteY7" fmla="*/ 446484 h 892969"/>
                        <a:gd name="connsiteX8" fmla="*/ 0 w 1114425"/>
                        <a:gd name="connsiteY8" fmla="*/ 446485 h 892969"/>
                        <a:gd name="connsiteX0" fmla="*/ 0 w 1114426"/>
                        <a:gd name="connsiteY0" fmla="*/ 446485 h 892970"/>
                        <a:gd name="connsiteX1" fmla="*/ 446485 w 1114426"/>
                        <a:gd name="connsiteY1" fmla="*/ 0 h 892970"/>
                        <a:gd name="connsiteX2" fmla="*/ 667941 w 1114426"/>
                        <a:gd name="connsiteY2" fmla="*/ 0 h 892970"/>
                        <a:gd name="connsiteX3" fmla="*/ 1114426 w 1114426"/>
                        <a:gd name="connsiteY3" fmla="*/ 446485 h 892970"/>
                        <a:gd name="connsiteX4" fmla="*/ 667940 w 1114426"/>
                        <a:gd name="connsiteY4" fmla="*/ 892970 h 892970"/>
                        <a:gd name="connsiteX5" fmla="*/ 446485 w 1114426"/>
                        <a:gd name="connsiteY5" fmla="*/ 892969 h 892970"/>
                        <a:gd name="connsiteX6" fmla="*/ 0 w 1114426"/>
                        <a:gd name="connsiteY6" fmla="*/ 446484 h 892970"/>
                        <a:gd name="connsiteX7" fmla="*/ 0 w 1114426"/>
                        <a:gd name="connsiteY7" fmla="*/ 446485 h 892970"/>
                        <a:gd name="connsiteX0" fmla="*/ 0 w 695622"/>
                        <a:gd name="connsiteY0" fmla="*/ 446485 h 892970"/>
                        <a:gd name="connsiteX1" fmla="*/ 446485 w 695622"/>
                        <a:gd name="connsiteY1" fmla="*/ 0 h 892970"/>
                        <a:gd name="connsiteX2" fmla="*/ 667941 w 695622"/>
                        <a:gd name="connsiteY2" fmla="*/ 0 h 892970"/>
                        <a:gd name="connsiteX3" fmla="*/ 667940 w 695622"/>
                        <a:gd name="connsiteY3" fmla="*/ 892970 h 892970"/>
                        <a:gd name="connsiteX4" fmla="*/ 446485 w 695622"/>
                        <a:gd name="connsiteY4" fmla="*/ 892969 h 892970"/>
                        <a:gd name="connsiteX5" fmla="*/ 0 w 695622"/>
                        <a:gd name="connsiteY5" fmla="*/ 446484 h 892970"/>
                        <a:gd name="connsiteX6" fmla="*/ 0 w 695622"/>
                        <a:gd name="connsiteY6" fmla="*/ 446485 h 892970"/>
                        <a:gd name="connsiteX0" fmla="*/ 0 w 682642"/>
                        <a:gd name="connsiteY0" fmla="*/ 446485 h 892970"/>
                        <a:gd name="connsiteX1" fmla="*/ 446485 w 682642"/>
                        <a:gd name="connsiteY1" fmla="*/ 0 h 892970"/>
                        <a:gd name="connsiteX2" fmla="*/ 667941 w 682642"/>
                        <a:gd name="connsiteY2" fmla="*/ 0 h 892970"/>
                        <a:gd name="connsiteX3" fmla="*/ 667940 w 682642"/>
                        <a:gd name="connsiteY3" fmla="*/ 892970 h 892970"/>
                        <a:gd name="connsiteX4" fmla="*/ 446485 w 682642"/>
                        <a:gd name="connsiteY4" fmla="*/ 892969 h 892970"/>
                        <a:gd name="connsiteX5" fmla="*/ 0 w 682642"/>
                        <a:gd name="connsiteY5" fmla="*/ 446484 h 892970"/>
                        <a:gd name="connsiteX6" fmla="*/ 0 w 682642"/>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70340"/>
                        <a:gd name="connsiteY0" fmla="*/ 446485 h 892970"/>
                        <a:gd name="connsiteX1" fmla="*/ 446485 w 670340"/>
                        <a:gd name="connsiteY1" fmla="*/ 0 h 892970"/>
                        <a:gd name="connsiteX2" fmla="*/ 667941 w 670340"/>
                        <a:gd name="connsiteY2" fmla="*/ 0 h 892970"/>
                        <a:gd name="connsiteX3" fmla="*/ 667940 w 670340"/>
                        <a:gd name="connsiteY3" fmla="*/ 892970 h 892970"/>
                        <a:gd name="connsiteX4" fmla="*/ 446485 w 670340"/>
                        <a:gd name="connsiteY4" fmla="*/ 892969 h 892970"/>
                        <a:gd name="connsiteX5" fmla="*/ 0 w 670340"/>
                        <a:gd name="connsiteY5" fmla="*/ 446484 h 892970"/>
                        <a:gd name="connsiteX6" fmla="*/ 0 w 670340"/>
                        <a:gd name="connsiteY6" fmla="*/ 446485 h 89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340" h="892970">
                          <a:moveTo>
                            <a:pt x="0" y="446485"/>
                          </a:moveTo>
                          <a:cubicBezTo>
                            <a:pt x="0" y="199898"/>
                            <a:pt x="199898" y="0"/>
                            <a:pt x="446485" y="0"/>
                          </a:cubicBezTo>
                          <a:lnTo>
                            <a:pt x="667941" y="0"/>
                          </a:lnTo>
                          <a:cubicBezTo>
                            <a:pt x="666750" y="851297"/>
                            <a:pt x="673892" y="29767"/>
                            <a:pt x="667940" y="892970"/>
                          </a:cubicBezTo>
                          <a:lnTo>
                            <a:pt x="446485" y="892969"/>
                          </a:lnTo>
                          <a:cubicBezTo>
                            <a:pt x="199898" y="892969"/>
                            <a:pt x="0" y="693071"/>
                            <a:pt x="0" y="446484"/>
                          </a:cubicBezTo>
                          <a:lnTo>
                            <a:pt x="0" y="446485"/>
                          </a:lnTo>
                          <a:close/>
                        </a:path>
                      </a:pathLst>
                    </a:cu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grpSp>
            </p:grpSp>
          </p:grpSp>
          <p:sp>
            <p:nvSpPr>
              <p:cNvPr id="28" name="Rounded Rectangle 27"/>
              <p:cNvSpPr/>
              <p:nvPr/>
            </p:nvSpPr>
            <p:spPr>
              <a:xfrm>
                <a:off x="8275637" y="677862"/>
                <a:ext cx="3440363" cy="5546089"/>
              </a:xfrm>
              <a:prstGeom prst="roundRect">
                <a:avLst>
                  <a:gd name="adj" fmla="val 7904"/>
                </a:avLst>
              </a:prstGeom>
              <a:solidFill>
                <a:schemeClr val="tx2">
                  <a:lumMod val="50000"/>
                </a:schemeClr>
              </a:solidFill>
              <a:ln>
                <a:solidFill>
                  <a:schemeClr val="tx2">
                    <a:lumMod val="40000"/>
                    <a:lumOff val="60000"/>
                  </a:schemeClr>
                </a:solidFill>
              </a:ln>
              <a:effectLst>
                <a:outerShdw blurRad="50800" dist="38100" dir="2700000" algn="tl" rotWithShape="0">
                  <a:prstClr val="black">
                    <a:alpha val="19000"/>
                  </a:prstClr>
                </a:outerShdw>
                <a:softEdge rad="0"/>
              </a:effectLst>
              <a:scene3d>
                <a:camera prst="orthographicFront"/>
                <a:lightRig rig="threePt" dir="t"/>
              </a:scene3d>
              <a:sp3d prstMaterial="matte">
                <a:bevelT/>
              </a:sp3d>
            </p:spPr>
            <p:style>
              <a:lnRef idx="2">
                <a:schemeClr val="accent3">
                  <a:shade val="50000"/>
                </a:schemeClr>
              </a:lnRef>
              <a:fillRef idx="1">
                <a:schemeClr val="accent3"/>
              </a:fillRef>
              <a:effectRef idx="0">
                <a:schemeClr val="accent3"/>
              </a:effectRef>
              <a:fontRef idx="minor">
                <a:schemeClr val="lt1"/>
              </a:fontRef>
            </p:style>
            <p:txBody>
              <a:bodyPr tIns="93247" rtlCol="0" anchor="t" anchorCtr="0"/>
              <a:lstStyle/>
              <a:p>
                <a:pPr algn="ctr"/>
                <a:r>
                  <a:rPr lang="en-US" dirty="0">
                    <a:latin typeface="+mj-lt"/>
                    <a:cs typeface="Segoe UI" panose="020B0502040204020203" pitchFamily="34" charset="0"/>
                  </a:rPr>
                  <a:t>Native Wrapper</a:t>
                </a:r>
              </a:p>
            </p:txBody>
          </p:sp>
          <p:sp>
            <p:nvSpPr>
              <p:cNvPr id="29" name="Rectangle 28"/>
              <p:cNvSpPr/>
              <p:nvPr/>
            </p:nvSpPr>
            <p:spPr>
              <a:xfrm>
                <a:off x="8445536" y="1311322"/>
                <a:ext cx="3107807" cy="2916348"/>
              </a:xfrm>
              <a:prstGeom prst="rect">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dirty="0">
                    <a:solidFill>
                      <a:schemeClr val="bg1"/>
                    </a:solidFill>
                    <a:latin typeface="+mj-lt"/>
                    <a:cs typeface="Segoe UI" panose="020B0502040204020203" pitchFamily="34" charset="0"/>
                  </a:rPr>
                  <a:t>&lt;</a:t>
                </a:r>
                <a:r>
                  <a:rPr lang="en-US" sz="2448" dirty="0" err="1">
                    <a:solidFill>
                      <a:schemeClr val="bg1"/>
                    </a:solidFill>
                    <a:latin typeface="+mj-lt"/>
                    <a:cs typeface="Segoe UI" panose="020B0502040204020203" pitchFamily="34" charset="0"/>
                  </a:rPr>
                  <a:t>webview</a:t>
                </a:r>
                <a:r>
                  <a:rPr lang="en-US" sz="2448" dirty="0">
                    <a:solidFill>
                      <a:schemeClr val="bg1"/>
                    </a:solidFill>
                    <a:latin typeface="+mj-lt"/>
                    <a:cs typeface="Segoe UI" panose="020B0502040204020203" pitchFamily="34" charset="0"/>
                  </a:rPr>
                  <a:t>&gt;</a:t>
                </a:r>
                <a:br>
                  <a:rPr lang="en-US" sz="2448" dirty="0">
                    <a:solidFill>
                      <a:schemeClr val="bg1"/>
                    </a:solidFill>
                    <a:latin typeface="+mj-lt"/>
                    <a:cs typeface="Segoe UI" panose="020B0502040204020203" pitchFamily="34" charset="0"/>
                  </a:rPr>
                </a:br>
                <a:r>
                  <a:rPr lang="en-US" sz="2448" dirty="0">
                    <a:solidFill>
                      <a:schemeClr val="bg1"/>
                    </a:solidFill>
                    <a:latin typeface="+mj-lt"/>
                    <a:cs typeface="Segoe UI" panose="020B0502040204020203" pitchFamily="34" charset="0"/>
                  </a:rPr>
                  <a:t>Your JavaScript App</a:t>
                </a:r>
              </a:p>
            </p:txBody>
          </p:sp>
          <p:sp>
            <p:nvSpPr>
              <p:cNvPr id="30" name="TextBox 29"/>
              <p:cNvSpPr txBox="1"/>
              <p:nvPr/>
            </p:nvSpPr>
            <p:spPr>
              <a:xfrm>
                <a:off x="8800732" y="3837131"/>
                <a:ext cx="2409140" cy="305311"/>
              </a:xfrm>
              <a:prstGeom prst="rect">
                <a:avLst/>
              </a:prstGeom>
              <a:noFill/>
            </p:spPr>
            <p:txBody>
              <a:bodyPr wrap="square" rtlCol="0">
                <a:spAutoFit/>
              </a:bodyPr>
              <a:lstStyle/>
              <a:p>
                <a:pPr algn="ctr"/>
                <a:r>
                  <a:rPr lang="en-US" sz="1326" dirty="0">
                    <a:solidFill>
                      <a:schemeClr val="bg1"/>
                    </a:solidFill>
                    <a:latin typeface="Segoe UI" panose="020B0502040204020203" pitchFamily="34" charset="0"/>
                    <a:cs typeface="Segoe UI" panose="020B0502040204020203" pitchFamily="34" charset="0"/>
                  </a:rPr>
                  <a:t>Cordova Plugin JS API</a:t>
                </a:r>
              </a:p>
            </p:txBody>
          </p:sp>
        </p:grpSp>
        <p:grpSp>
          <p:nvGrpSpPr>
            <p:cNvPr id="49" name="Group 48"/>
            <p:cNvGrpSpPr/>
            <p:nvPr/>
          </p:nvGrpSpPr>
          <p:grpSpPr>
            <a:xfrm>
              <a:off x="7389654" y="4223931"/>
              <a:ext cx="3035925" cy="2041065"/>
              <a:chOff x="8348877" y="4260014"/>
              <a:chExt cx="3035925" cy="2041065"/>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8877" y="5659708"/>
                <a:ext cx="530972" cy="628538"/>
              </a:xfrm>
              <a:prstGeom prst="rect">
                <a:avLst/>
              </a:prstGeom>
            </p:spPr>
          </p:pic>
          <p:pic>
            <p:nvPicPr>
              <p:cNvPr id="53" name="Picture 52"/>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9509217" y="5644365"/>
                <a:ext cx="680340" cy="656714"/>
              </a:xfrm>
              <a:prstGeom prst="rect">
                <a:avLst/>
              </a:prstGeom>
            </p:spPr>
          </p:pic>
          <p:sp>
            <p:nvSpPr>
              <p:cNvPr id="55" name="Rectangle 54"/>
              <p:cNvSpPr/>
              <p:nvPr/>
            </p:nvSpPr>
            <p:spPr>
              <a:xfrm>
                <a:off x="10898463" y="5729207"/>
                <a:ext cx="233833" cy="239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56" name="Rectangle 55"/>
              <p:cNvSpPr/>
              <p:nvPr/>
            </p:nvSpPr>
            <p:spPr>
              <a:xfrm>
                <a:off x="11150969" y="5729207"/>
                <a:ext cx="233833" cy="239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57" name="Rectangle 56"/>
              <p:cNvSpPr/>
              <p:nvPr/>
            </p:nvSpPr>
            <p:spPr>
              <a:xfrm>
                <a:off x="10898463" y="5990198"/>
                <a:ext cx="233833" cy="239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58" name="Rectangle 57"/>
              <p:cNvSpPr/>
              <p:nvPr/>
            </p:nvSpPr>
            <p:spPr>
              <a:xfrm>
                <a:off x="11150969" y="5990198"/>
                <a:ext cx="233833" cy="239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59" name="Rounded Rectangle 58"/>
              <p:cNvSpPr/>
              <p:nvPr/>
            </p:nvSpPr>
            <p:spPr>
              <a:xfrm rot="5400000">
                <a:off x="9362881" y="4711733"/>
                <a:ext cx="997487" cy="94049"/>
              </a:xfrm>
              <a:prstGeom prst="roundRect">
                <a:avLst>
                  <a:gd name="adj" fmla="val 50000"/>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60" name="Rounded Rectangle 59"/>
              <p:cNvSpPr/>
              <p:nvPr/>
            </p:nvSpPr>
            <p:spPr>
              <a:xfrm rot="5400000">
                <a:off x="9640636" y="5432816"/>
                <a:ext cx="244961" cy="94049"/>
              </a:xfrm>
              <a:prstGeom prst="roundRect">
                <a:avLst>
                  <a:gd name="adj" fmla="val 50000"/>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61" name="Rounded Rectangle 60"/>
              <p:cNvSpPr/>
              <p:nvPr/>
            </p:nvSpPr>
            <p:spPr>
              <a:xfrm rot="5400000">
                <a:off x="9833195" y="5432816"/>
                <a:ext cx="244961" cy="94049"/>
              </a:xfrm>
              <a:prstGeom prst="roundRect">
                <a:avLst>
                  <a:gd name="adj" fmla="val 50000"/>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62" name="Rounded Rectangle 4"/>
              <p:cNvSpPr/>
              <p:nvPr/>
            </p:nvSpPr>
            <p:spPr>
              <a:xfrm rot="5400000">
                <a:off x="9701684" y="5068714"/>
                <a:ext cx="311702" cy="429819"/>
              </a:xfrm>
              <a:custGeom>
                <a:avLst/>
                <a:gdLst>
                  <a:gd name="connsiteX0" fmla="*/ 0 w 1114425"/>
                  <a:gd name="connsiteY0" fmla="*/ 446485 h 892969"/>
                  <a:gd name="connsiteX1" fmla="*/ 446485 w 1114425"/>
                  <a:gd name="connsiteY1" fmla="*/ 0 h 892969"/>
                  <a:gd name="connsiteX2" fmla="*/ 667941 w 1114425"/>
                  <a:gd name="connsiteY2" fmla="*/ 0 h 892969"/>
                  <a:gd name="connsiteX3" fmla="*/ 1114426 w 1114425"/>
                  <a:gd name="connsiteY3" fmla="*/ 446485 h 892969"/>
                  <a:gd name="connsiteX4" fmla="*/ 1114425 w 1114425"/>
                  <a:gd name="connsiteY4" fmla="*/ 446485 h 892969"/>
                  <a:gd name="connsiteX5" fmla="*/ 667940 w 1114425"/>
                  <a:gd name="connsiteY5" fmla="*/ 892970 h 892969"/>
                  <a:gd name="connsiteX6" fmla="*/ 446485 w 1114425"/>
                  <a:gd name="connsiteY6" fmla="*/ 892969 h 892969"/>
                  <a:gd name="connsiteX7" fmla="*/ 0 w 1114425"/>
                  <a:gd name="connsiteY7" fmla="*/ 446484 h 892969"/>
                  <a:gd name="connsiteX8" fmla="*/ 0 w 1114425"/>
                  <a:gd name="connsiteY8" fmla="*/ 446485 h 892969"/>
                  <a:gd name="connsiteX0" fmla="*/ 0 w 1114426"/>
                  <a:gd name="connsiteY0" fmla="*/ 446485 h 892970"/>
                  <a:gd name="connsiteX1" fmla="*/ 446485 w 1114426"/>
                  <a:gd name="connsiteY1" fmla="*/ 0 h 892970"/>
                  <a:gd name="connsiteX2" fmla="*/ 667941 w 1114426"/>
                  <a:gd name="connsiteY2" fmla="*/ 0 h 892970"/>
                  <a:gd name="connsiteX3" fmla="*/ 1114426 w 1114426"/>
                  <a:gd name="connsiteY3" fmla="*/ 446485 h 892970"/>
                  <a:gd name="connsiteX4" fmla="*/ 667940 w 1114426"/>
                  <a:gd name="connsiteY4" fmla="*/ 892970 h 892970"/>
                  <a:gd name="connsiteX5" fmla="*/ 446485 w 1114426"/>
                  <a:gd name="connsiteY5" fmla="*/ 892969 h 892970"/>
                  <a:gd name="connsiteX6" fmla="*/ 0 w 1114426"/>
                  <a:gd name="connsiteY6" fmla="*/ 446484 h 892970"/>
                  <a:gd name="connsiteX7" fmla="*/ 0 w 1114426"/>
                  <a:gd name="connsiteY7" fmla="*/ 446485 h 892970"/>
                  <a:gd name="connsiteX0" fmla="*/ 0 w 695622"/>
                  <a:gd name="connsiteY0" fmla="*/ 446485 h 892970"/>
                  <a:gd name="connsiteX1" fmla="*/ 446485 w 695622"/>
                  <a:gd name="connsiteY1" fmla="*/ 0 h 892970"/>
                  <a:gd name="connsiteX2" fmla="*/ 667941 w 695622"/>
                  <a:gd name="connsiteY2" fmla="*/ 0 h 892970"/>
                  <a:gd name="connsiteX3" fmla="*/ 667940 w 695622"/>
                  <a:gd name="connsiteY3" fmla="*/ 892970 h 892970"/>
                  <a:gd name="connsiteX4" fmla="*/ 446485 w 695622"/>
                  <a:gd name="connsiteY4" fmla="*/ 892969 h 892970"/>
                  <a:gd name="connsiteX5" fmla="*/ 0 w 695622"/>
                  <a:gd name="connsiteY5" fmla="*/ 446484 h 892970"/>
                  <a:gd name="connsiteX6" fmla="*/ 0 w 695622"/>
                  <a:gd name="connsiteY6" fmla="*/ 446485 h 892970"/>
                  <a:gd name="connsiteX0" fmla="*/ 0 w 682642"/>
                  <a:gd name="connsiteY0" fmla="*/ 446485 h 892970"/>
                  <a:gd name="connsiteX1" fmla="*/ 446485 w 682642"/>
                  <a:gd name="connsiteY1" fmla="*/ 0 h 892970"/>
                  <a:gd name="connsiteX2" fmla="*/ 667941 w 682642"/>
                  <a:gd name="connsiteY2" fmla="*/ 0 h 892970"/>
                  <a:gd name="connsiteX3" fmla="*/ 667940 w 682642"/>
                  <a:gd name="connsiteY3" fmla="*/ 892970 h 892970"/>
                  <a:gd name="connsiteX4" fmla="*/ 446485 w 682642"/>
                  <a:gd name="connsiteY4" fmla="*/ 892969 h 892970"/>
                  <a:gd name="connsiteX5" fmla="*/ 0 w 682642"/>
                  <a:gd name="connsiteY5" fmla="*/ 446484 h 892970"/>
                  <a:gd name="connsiteX6" fmla="*/ 0 w 682642"/>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70340"/>
                  <a:gd name="connsiteY0" fmla="*/ 446485 h 892970"/>
                  <a:gd name="connsiteX1" fmla="*/ 446485 w 670340"/>
                  <a:gd name="connsiteY1" fmla="*/ 0 h 892970"/>
                  <a:gd name="connsiteX2" fmla="*/ 667941 w 670340"/>
                  <a:gd name="connsiteY2" fmla="*/ 0 h 892970"/>
                  <a:gd name="connsiteX3" fmla="*/ 667940 w 670340"/>
                  <a:gd name="connsiteY3" fmla="*/ 892970 h 892970"/>
                  <a:gd name="connsiteX4" fmla="*/ 446485 w 670340"/>
                  <a:gd name="connsiteY4" fmla="*/ 892969 h 892970"/>
                  <a:gd name="connsiteX5" fmla="*/ 0 w 670340"/>
                  <a:gd name="connsiteY5" fmla="*/ 446484 h 892970"/>
                  <a:gd name="connsiteX6" fmla="*/ 0 w 670340"/>
                  <a:gd name="connsiteY6" fmla="*/ 446485 h 89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340" h="892970">
                    <a:moveTo>
                      <a:pt x="0" y="446485"/>
                    </a:moveTo>
                    <a:cubicBezTo>
                      <a:pt x="0" y="199898"/>
                      <a:pt x="199898" y="0"/>
                      <a:pt x="446485" y="0"/>
                    </a:cubicBezTo>
                    <a:lnTo>
                      <a:pt x="667941" y="0"/>
                    </a:lnTo>
                    <a:cubicBezTo>
                      <a:pt x="666750" y="851297"/>
                      <a:pt x="673892" y="29767"/>
                      <a:pt x="667940" y="892970"/>
                    </a:cubicBezTo>
                    <a:lnTo>
                      <a:pt x="446485" y="892969"/>
                    </a:lnTo>
                    <a:cubicBezTo>
                      <a:pt x="199898" y="892969"/>
                      <a:pt x="0" y="693071"/>
                      <a:pt x="0" y="446484"/>
                    </a:cubicBezTo>
                    <a:lnTo>
                      <a:pt x="0" y="446485"/>
                    </a:lnTo>
                    <a:close/>
                  </a:path>
                </a:pathLst>
              </a:cu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63" name="Freeform 62"/>
              <p:cNvSpPr/>
              <p:nvPr/>
            </p:nvSpPr>
            <p:spPr>
              <a:xfrm>
                <a:off x="8615442" y="4505367"/>
                <a:ext cx="1245313" cy="730714"/>
              </a:xfrm>
              <a:custGeom>
                <a:avLst/>
                <a:gdLst>
                  <a:gd name="connsiteX0" fmla="*/ 0 w 1276350"/>
                  <a:gd name="connsiteY0" fmla="*/ 946150 h 946150"/>
                  <a:gd name="connsiteX1" fmla="*/ 596900 w 1276350"/>
                  <a:gd name="connsiteY1" fmla="*/ 450850 h 946150"/>
                  <a:gd name="connsiteX2" fmla="*/ 1276350 w 1276350"/>
                  <a:gd name="connsiteY2" fmla="*/ 0 h 946150"/>
                  <a:gd name="connsiteX0" fmla="*/ 0 w 1276350"/>
                  <a:gd name="connsiteY0" fmla="*/ 946150 h 946150"/>
                  <a:gd name="connsiteX1" fmla="*/ 894872 w 1276350"/>
                  <a:gd name="connsiteY1" fmla="*/ 594248 h 946150"/>
                  <a:gd name="connsiteX2" fmla="*/ 1276350 w 1276350"/>
                  <a:gd name="connsiteY2" fmla="*/ 0 h 946150"/>
                  <a:gd name="connsiteX0" fmla="*/ 0 w 1276350"/>
                  <a:gd name="connsiteY0" fmla="*/ 946150 h 946150"/>
                  <a:gd name="connsiteX1" fmla="*/ 444642 w 1276350"/>
                  <a:gd name="connsiteY1" fmla="*/ 765181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Lst>
                <a:ahLst/>
                <a:cxnLst>
                  <a:cxn ang="0">
                    <a:pos x="connsiteX0" y="connsiteY0"/>
                  </a:cxn>
                  <a:cxn ang="0">
                    <a:pos x="connsiteX1" y="connsiteY1"/>
                  </a:cxn>
                  <a:cxn ang="0">
                    <a:pos x="connsiteX2" y="connsiteY2"/>
                  </a:cxn>
                  <a:cxn ang="0">
                    <a:pos x="connsiteX3" y="connsiteY3"/>
                  </a:cxn>
                </a:cxnLst>
                <a:rect l="l" t="t" r="r" b="b"/>
                <a:pathLst>
                  <a:path w="1276350" h="946150">
                    <a:moveTo>
                      <a:pt x="0" y="946150"/>
                    </a:moveTo>
                    <a:cubicBezTo>
                      <a:pt x="44545" y="820025"/>
                      <a:pt x="-59897" y="643617"/>
                      <a:pt x="133634" y="567775"/>
                    </a:cubicBezTo>
                    <a:cubicBezTo>
                      <a:pt x="282779" y="509125"/>
                      <a:pt x="704419" y="688877"/>
                      <a:pt x="894872" y="594248"/>
                    </a:cubicBezTo>
                    <a:cubicBezTo>
                      <a:pt x="1085325" y="499619"/>
                      <a:pt x="1269007" y="284534"/>
                      <a:pt x="1276350" y="0"/>
                    </a:cubicBezTo>
                  </a:path>
                </a:pathLst>
              </a:custGeom>
              <a:no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64" name="Rounded Rectangle 63"/>
              <p:cNvSpPr/>
              <p:nvPr/>
            </p:nvSpPr>
            <p:spPr>
              <a:xfrm rot="5400000">
                <a:off x="8412656" y="5410059"/>
                <a:ext cx="244960" cy="94049"/>
              </a:xfrm>
              <a:prstGeom prst="roundRect">
                <a:avLst>
                  <a:gd name="adj" fmla="val 50000"/>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65" name="Rounded Rectangle 64"/>
              <p:cNvSpPr/>
              <p:nvPr/>
            </p:nvSpPr>
            <p:spPr>
              <a:xfrm rot="5400000">
                <a:off x="8605216" y="5410059"/>
                <a:ext cx="244960" cy="94049"/>
              </a:xfrm>
              <a:prstGeom prst="roundRect">
                <a:avLst>
                  <a:gd name="adj" fmla="val 50000"/>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66" name="Rounded Rectangle 4"/>
              <p:cNvSpPr/>
              <p:nvPr/>
            </p:nvSpPr>
            <p:spPr>
              <a:xfrm rot="5400000">
                <a:off x="8470838" y="5043094"/>
                <a:ext cx="317432" cy="429819"/>
              </a:xfrm>
              <a:custGeom>
                <a:avLst/>
                <a:gdLst>
                  <a:gd name="connsiteX0" fmla="*/ 0 w 1114425"/>
                  <a:gd name="connsiteY0" fmla="*/ 446485 h 892969"/>
                  <a:gd name="connsiteX1" fmla="*/ 446485 w 1114425"/>
                  <a:gd name="connsiteY1" fmla="*/ 0 h 892969"/>
                  <a:gd name="connsiteX2" fmla="*/ 667941 w 1114425"/>
                  <a:gd name="connsiteY2" fmla="*/ 0 h 892969"/>
                  <a:gd name="connsiteX3" fmla="*/ 1114426 w 1114425"/>
                  <a:gd name="connsiteY3" fmla="*/ 446485 h 892969"/>
                  <a:gd name="connsiteX4" fmla="*/ 1114425 w 1114425"/>
                  <a:gd name="connsiteY4" fmla="*/ 446485 h 892969"/>
                  <a:gd name="connsiteX5" fmla="*/ 667940 w 1114425"/>
                  <a:gd name="connsiteY5" fmla="*/ 892970 h 892969"/>
                  <a:gd name="connsiteX6" fmla="*/ 446485 w 1114425"/>
                  <a:gd name="connsiteY6" fmla="*/ 892969 h 892969"/>
                  <a:gd name="connsiteX7" fmla="*/ 0 w 1114425"/>
                  <a:gd name="connsiteY7" fmla="*/ 446484 h 892969"/>
                  <a:gd name="connsiteX8" fmla="*/ 0 w 1114425"/>
                  <a:gd name="connsiteY8" fmla="*/ 446485 h 892969"/>
                  <a:gd name="connsiteX0" fmla="*/ 0 w 1114426"/>
                  <a:gd name="connsiteY0" fmla="*/ 446485 h 892970"/>
                  <a:gd name="connsiteX1" fmla="*/ 446485 w 1114426"/>
                  <a:gd name="connsiteY1" fmla="*/ 0 h 892970"/>
                  <a:gd name="connsiteX2" fmla="*/ 667941 w 1114426"/>
                  <a:gd name="connsiteY2" fmla="*/ 0 h 892970"/>
                  <a:gd name="connsiteX3" fmla="*/ 1114426 w 1114426"/>
                  <a:gd name="connsiteY3" fmla="*/ 446485 h 892970"/>
                  <a:gd name="connsiteX4" fmla="*/ 667940 w 1114426"/>
                  <a:gd name="connsiteY4" fmla="*/ 892970 h 892970"/>
                  <a:gd name="connsiteX5" fmla="*/ 446485 w 1114426"/>
                  <a:gd name="connsiteY5" fmla="*/ 892969 h 892970"/>
                  <a:gd name="connsiteX6" fmla="*/ 0 w 1114426"/>
                  <a:gd name="connsiteY6" fmla="*/ 446484 h 892970"/>
                  <a:gd name="connsiteX7" fmla="*/ 0 w 1114426"/>
                  <a:gd name="connsiteY7" fmla="*/ 446485 h 892970"/>
                  <a:gd name="connsiteX0" fmla="*/ 0 w 695622"/>
                  <a:gd name="connsiteY0" fmla="*/ 446485 h 892970"/>
                  <a:gd name="connsiteX1" fmla="*/ 446485 w 695622"/>
                  <a:gd name="connsiteY1" fmla="*/ 0 h 892970"/>
                  <a:gd name="connsiteX2" fmla="*/ 667941 w 695622"/>
                  <a:gd name="connsiteY2" fmla="*/ 0 h 892970"/>
                  <a:gd name="connsiteX3" fmla="*/ 667940 w 695622"/>
                  <a:gd name="connsiteY3" fmla="*/ 892970 h 892970"/>
                  <a:gd name="connsiteX4" fmla="*/ 446485 w 695622"/>
                  <a:gd name="connsiteY4" fmla="*/ 892969 h 892970"/>
                  <a:gd name="connsiteX5" fmla="*/ 0 w 695622"/>
                  <a:gd name="connsiteY5" fmla="*/ 446484 h 892970"/>
                  <a:gd name="connsiteX6" fmla="*/ 0 w 695622"/>
                  <a:gd name="connsiteY6" fmla="*/ 446485 h 892970"/>
                  <a:gd name="connsiteX0" fmla="*/ 0 w 682642"/>
                  <a:gd name="connsiteY0" fmla="*/ 446485 h 892970"/>
                  <a:gd name="connsiteX1" fmla="*/ 446485 w 682642"/>
                  <a:gd name="connsiteY1" fmla="*/ 0 h 892970"/>
                  <a:gd name="connsiteX2" fmla="*/ 667941 w 682642"/>
                  <a:gd name="connsiteY2" fmla="*/ 0 h 892970"/>
                  <a:gd name="connsiteX3" fmla="*/ 667940 w 682642"/>
                  <a:gd name="connsiteY3" fmla="*/ 892970 h 892970"/>
                  <a:gd name="connsiteX4" fmla="*/ 446485 w 682642"/>
                  <a:gd name="connsiteY4" fmla="*/ 892969 h 892970"/>
                  <a:gd name="connsiteX5" fmla="*/ 0 w 682642"/>
                  <a:gd name="connsiteY5" fmla="*/ 446484 h 892970"/>
                  <a:gd name="connsiteX6" fmla="*/ 0 w 682642"/>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70340"/>
                  <a:gd name="connsiteY0" fmla="*/ 446485 h 892970"/>
                  <a:gd name="connsiteX1" fmla="*/ 446485 w 670340"/>
                  <a:gd name="connsiteY1" fmla="*/ 0 h 892970"/>
                  <a:gd name="connsiteX2" fmla="*/ 667941 w 670340"/>
                  <a:gd name="connsiteY2" fmla="*/ 0 h 892970"/>
                  <a:gd name="connsiteX3" fmla="*/ 667940 w 670340"/>
                  <a:gd name="connsiteY3" fmla="*/ 892970 h 892970"/>
                  <a:gd name="connsiteX4" fmla="*/ 446485 w 670340"/>
                  <a:gd name="connsiteY4" fmla="*/ 892969 h 892970"/>
                  <a:gd name="connsiteX5" fmla="*/ 0 w 670340"/>
                  <a:gd name="connsiteY5" fmla="*/ 446484 h 892970"/>
                  <a:gd name="connsiteX6" fmla="*/ 0 w 670340"/>
                  <a:gd name="connsiteY6" fmla="*/ 446485 h 89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340" h="892970">
                    <a:moveTo>
                      <a:pt x="0" y="446485"/>
                    </a:moveTo>
                    <a:cubicBezTo>
                      <a:pt x="0" y="199898"/>
                      <a:pt x="199898" y="0"/>
                      <a:pt x="446485" y="0"/>
                    </a:cubicBezTo>
                    <a:lnTo>
                      <a:pt x="667941" y="0"/>
                    </a:lnTo>
                    <a:cubicBezTo>
                      <a:pt x="666750" y="851297"/>
                      <a:pt x="673892" y="29767"/>
                      <a:pt x="667940" y="892970"/>
                    </a:cubicBezTo>
                    <a:lnTo>
                      <a:pt x="446485" y="892969"/>
                    </a:lnTo>
                    <a:cubicBezTo>
                      <a:pt x="199898" y="892969"/>
                      <a:pt x="0" y="693071"/>
                      <a:pt x="0" y="446484"/>
                    </a:cubicBezTo>
                    <a:lnTo>
                      <a:pt x="0" y="446485"/>
                    </a:lnTo>
                    <a:close/>
                  </a:path>
                </a:pathLst>
              </a:cu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67" name="Freeform 66"/>
              <p:cNvSpPr/>
              <p:nvPr/>
            </p:nvSpPr>
            <p:spPr>
              <a:xfrm flipH="1">
                <a:off x="9864137" y="4504810"/>
                <a:ext cx="1245313" cy="730714"/>
              </a:xfrm>
              <a:custGeom>
                <a:avLst/>
                <a:gdLst>
                  <a:gd name="connsiteX0" fmla="*/ 0 w 1276350"/>
                  <a:gd name="connsiteY0" fmla="*/ 946150 h 946150"/>
                  <a:gd name="connsiteX1" fmla="*/ 596900 w 1276350"/>
                  <a:gd name="connsiteY1" fmla="*/ 450850 h 946150"/>
                  <a:gd name="connsiteX2" fmla="*/ 1276350 w 1276350"/>
                  <a:gd name="connsiteY2" fmla="*/ 0 h 946150"/>
                  <a:gd name="connsiteX0" fmla="*/ 0 w 1276350"/>
                  <a:gd name="connsiteY0" fmla="*/ 946150 h 946150"/>
                  <a:gd name="connsiteX1" fmla="*/ 894872 w 1276350"/>
                  <a:gd name="connsiteY1" fmla="*/ 594248 h 946150"/>
                  <a:gd name="connsiteX2" fmla="*/ 1276350 w 1276350"/>
                  <a:gd name="connsiteY2" fmla="*/ 0 h 946150"/>
                  <a:gd name="connsiteX0" fmla="*/ 0 w 1276350"/>
                  <a:gd name="connsiteY0" fmla="*/ 946150 h 946150"/>
                  <a:gd name="connsiteX1" fmla="*/ 444642 w 1276350"/>
                  <a:gd name="connsiteY1" fmla="*/ 765181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 name="connsiteX0" fmla="*/ 0 w 1276350"/>
                  <a:gd name="connsiteY0" fmla="*/ 946150 h 946150"/>
                  <a:gd name="connsiteX1" fmla="*/ 133634 w 1276350"/>
                  <a:gd name="connsiteY1" fmla="*/ 567775 h 946150"/>
                  <a:gd name="connsiteX2" fmla="*/ 894872 w 1276350"/>
                  <a:gd name="connsiteY2" fmla="*/ 594248 h 946150"/>
                  <a:gd name="connsiteX3" fmla="*/ 1276350 w 1276350"/>
                  <a:gd name="connsiteY3" fmla="*/ 0 h 946150"/>
                </a:gdLst>
                <a:ahLst/>
                <a:cxnLst>
                  <a:cxn ang="0">
                    <a:pos x="connsiteX0" y="connsiteY0"/>
                  </a:cxn>
                  <a:cxn ang="0">
                    <a:pos x="connsiteX1" y="connsiteY1"/>
                  </a:cxn>
                  <a:cxn ang="0">
                    <a:pos x="connsiteX2" y="connsiteY2"/>
                  </a:cxn>
                  <a:cxn ang="0">
                    <a:pos x="connsiteX3" y="connsiteY3"/>
                  </a:cxn>
                </a:cxnLst>
                <a:rect l="l" t="t" r="r" b="b"/>
                <a:pathLst>
                  <a:path w="1276350" h="946150">
                    <a:moveTo>
                      <a:pt x="0" y="946150"/>
                    </a:moveTo>
                    <a:cubicBezTo>
                      <a:pt x="44545" y="820025"/>
                      <a:pt x="-59897" y="643617"/>
                      <a:pt x="133634" y="567775"/>
                    </a:cubicBezTo>
                    <a:cubicBezTo>
                      <a:pt x="282779" y="509125"/>
                      <a:pt x="704419" y="688877"/>
                      <a:pt x="894872" y="594248"/>
                    </a:cubicBezTo>
                    <a:cubicBezTo>
                      <a:pt x="1085325" y="499619"/>
                      <a:pt x="1269007" y="284534"/>
                      <a:pt x="1276350" y="0"/>
                    </a:cubicBezTo>
                  </a:path>
                </a:pathLst>
              </a:custGeom>
              <a:no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68" name="Rounded Rectangle 67"/>
              <p:cNvSpPr/>
              <p:nvPr/>
            </p:nvSpPr>
            <p:spPr>
              <a:xfrm rot="5400000">
                <a:off x="10887345" y="5432814"/>
                <a:ext cx="244961" cy="94049"/>
              </a:xfrm>
              <a:prstGeom prst="roundRect">
                <a:avLst>
                  <a:gd name="adj" fmla="val 50000"/>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69" name="Rounded Rectangle 68"/>
              <p:cNvSpPr/>
              <p:nvPr/>
            </p:nvSpPr>
            <p:spPr>
              <a:xfrm rot="5400000">
                <a:off x="11079904" y="5432814"/>
                <a:ext cx="244961" cy="94049"/>
              </a:xfrm>
              <a:prstGeom prst="roundRect">
                <a:avLst>
                  <a:gd name="adj" fmla="val 50000"/>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sp>
            <p:nvSpPr>
              <p:cNvPr id="70" name="Rounded Rectangle 4"/>
              <p:cNvSpPr/>
              <p:nvPr/>
            </p:nvSpPr>
            <p:spPr>
              <a:xfrm rot="5400000">
                <a:off x="10948392" y="5068712"/>
                <a:ext cx="311704" cy="429819"/>
              </a:xfrm>
              <a:custGeom>
                <a:avLst/>
                <a:gdLst>
                  <a:gd name="connsiteX0" fmla="*/ 0 w 1114425"/>
                  <a:gd name="connsiteY0" fmla="*/ 446485 h 892969"/>
                  <a:gd name="connsiteX1" fmla="*/ 446485 w 1114425"/>
                  <a:gd name="connsiteY1" fmla="*/ 0 h 892969"/>
                  <a:gd name="connsiteX2" fmla="*/ 667941 w 1114425"/>
                  <a:gd name="connsiteY2" fmla="*/ 0 h 892969"/>
                  <a:gd name="connsiteX3" fmla="*/ 1114426 w 1114425"/>
                  <a:gd name="connsiteY3" fmla="*/ 446485 h 892969"/>
                  <a:gd name="connsiteX4" fmla="*/ 1114425 w 1114425"/>
                  <a:gd name="connsiteY4" fmla="*/ 446485 h 892969"/>
                  <a:gd name="connsiteX5" fmla="*/ 667940 w 1114425"/>
                  <a:gd name="connsiteY5" fmla="*/ 892970 h 892969"/>
                  <a:gd name="connsiteX6" fmla="*/ 446485 w 1114425"/>
                  <a:gd name="connsiteY6" fmla="*/ 892969 h 892969"/>
                  <a:gd name="connsiteX7" fmla="*/ 0 w 1114425"/>
                  <a:gd name="connsiteY7" fmla="*/ 446484 h 892969"/>
                  <a:gd name="connsiteX8" fmla="*/ 0 w 1114425"/>
                  <a:gd name="connsiteY8" fmla="*/ 446485 h 892969"/>
                  <a:gd name="connsiteX0" fmla="*/ 0 w 1114426"/>
                  <a:gd name="connsiteY0" fmla="*/ 446485 h 892970"/>
                  <a:gd name="connsiteX1" fmla="*/ 446485 w 1114426"/>
                  <a:gd name="connsiteY1" fmla="*/ 0 h 892970"/>
                  <a:gd name="connsiteX2" fmla="*/ 667941 w 1114426"/>
                  <a:gd name="connsiteY2" fmla="*/ 0 h 892970"/>
                  <a:gd name="connsiteX3" fmla="*/ 1114426 w 1114426"/>
                  <a:gd name="connsiteY3" fmla="*/ 446485 h 892970"/>
                  <a:gd name="connsiteX4" fmla="*/ 667940 w 1114426"/>
                  <a:gd name="connsiteY4" fmla="*/ 892970 h 892970"/>
                  <a:gd name="connsiteX5" fmla="*/ 446485 w 1114426"/>
                  <a:gd name="connsiteY5" fmla="*/ 892969 h 892970"/>
                  <a:gd name="connsiteX6" fmla="*/ 0 w 1114426"/>
                  <a:gd name="connsiteY6" fmla="*/ 446484 h 892970"/>
                  <a:gd name="connsiteX7" fmla="*/ 0 w 1114426"/>
                  <a:gd name="connsiteY7" fmla="*/ 446485 h 892970"/>
                  <a:gd name="connsiteX0" fmla="*/ 0 w 695622"/>
                  <a:gd name="connsiteY0" fmla="*/ 446485 h 892970"/>
                  <a:gd name="connsiteX1" fmla="*/ 446485 w 695622"/>
                  <a:gd name="connsiteY1" fmla="*/ 0 h 892970"/>
                  <a:gd name="connsiteX2" fmla="*/ 667941 w 695622"/>
                  <a:gd name="connsiteY2" fmla="*/ 0 h 892970"/>
                  <a:gd name="connsiteX3" fmla="*/ 667940 w 695622"/>
                  <a:gd name="connsiteY3" fmla="*/ 892970 h 892970"/>
                  <a:gd name="connsiteX4" fmla="*/ 446485 w 695622"/>
                  <a:gd name="connsiteY4" fmla="*/ 892969 h 892970"/>
                  <a:gd name="connsiteX5" fmla="*/ 0 w 695622"/>
                  <a:gd name="connsiteY5" fmla="*/ 446484 h 892970"/>
                  <a:gd name="connsiteX6" fmla="*/ 0 w 695622"/>
                  <a:gd name="connsiteY6" fmla="*/ 446485 h 892970"/>
                  <a:gd name="connsiteX0" fmla="*/ 0 w 682642"/>
                  <a:gd name="connsiteY0" fmla="*/ 446485 h 892970"/>
                  <a:gd name="connsiteX1" fmla="*/ 446485 w 682642"/>
                  <a:gd name="connsiteY1" fmla="*/ 0 h 892970"/>
                  <a:gd name="connsiteX2" fmla="*/ 667941 w 682642"/>
                  <a:gd name="connsiteY2" fmla="*/ 0 h 892970"/>
                  <a:gd name="connsiteX3" fmla="*/ 667940 w 682642"/>
                  <a:gd name="connsiteY3" fmla="*/ 892970 h 892970"/>
                  <a:gd name="connsiteX4" fmla="*/ 446485 w 682642"/>
                  <a:gd name="connsiteY4" fmla="*/ 892969 h 892970"/>
                  <a:gd name="connsiteX5" fmla="*/ 0 w 682642"/>
                  <a:gd name="connsiteY5" fmla="*/ 446484 h 892970"/>
                  <a:gd name="connsiteX6" fmla="*/ 0 w 682642"/>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67941"/>
                  <a:gd name="connsiteY0" fmla="*/ 446485 h 892970"/>
                  <a:gd name="connsiteX1" fmla="*/ 446485 w 667941"/>
                  <a:gd name="connsiteY1" fmla="*/ 0 h 892970"/>
                  <a:gd name="connsiteX2" fmla="*/ 667941 w 667941"/>
                  <a:gd name="connsiteY2" fmla="*/ 0 h 892970"/>
                  <a:gd name="connsiteX3" fmla="*/ 667940 w 667941"/>
                  <a:gd name="connsiteY3" fmla="*/ 892970 h 892970"/>
                  <a:gd name="connsiteX4" fmla="*/ 446485 w 667941"/>
                  <a:gd name="connsiteY4" fmla="*/ 892969 h 892970"/>
                  <a:gd name="connsiteX5" fmla="*/ 0 w 667941"/>
                  <a:gd name="connsiteY5" fmla="*/ 446484 h 892970"/>
                  <a:gd name="connsiteX6" fmla="*/ 0 w 667941"/>
                  <a:gd name="connsiteY6" fmla="*/ 446485 h 892970"/>
                  <a:gd name="connsiteX0" fmla="*/ 0 w 670340"/>
                  <a:gd name="connsiteY0" fmla="*/ 446485 h 892970"/>
                  <a:gd name="connsiteX1" fmla="*/ 446485 w 670340"/>
                  <a:gd name="connsiteY1" fmla="*/ 0 h 892970"/>
                  <a:gd name="connsiteX2" fmla="*/ 667941 w 670340"/>
                  <a:gd name="connsiteY2" fmla="*/ 0 h 892970"/>
                  <a:gd name="connsiteX3" fmla="*/ 667940 w 670340"/>
                  <a:gd name="connsiteY3" fmla="*/ 892970 h 892970"/>
                  <a:gd name="connsiteX4" fmla="*/ 446485 w 670340"/>
                  <a:gd name="connsiteY4" fmla="*/ 892969 h 892970"/>
                  <a:gd name="connsiteX5" fmla="*/ 0 w 670340"/>
                  <a:gd name="connsiteY5" fmla="*/ 446484 h 892970"/>
                  <a:gd name="connsiteX6" fmla="*/ 0 w 670340"/>
                  <a:gd name="connsiteY6" fmla="*/ 446485 h 89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340" h="892970">
                    <a:moveTo>
                      <a:pt x="0" y="446485"/>
                    </a:moveTo>
                    <a:cubicBezTo>
                      <a:pt x="0" y="199898"/>
                      <a:pt x="199898" y="0"/>
                      <a:pt x="446485" y="0"/>
                    </a:cubicBezTo>
                    <a:lnTo>
                      <a:pt x="667941" y="0"/>
                    </a:lnTo>
                    <a:cubicBezTo>
                      <a:pt x="666750" y="851297"/>
                      <a:pt x="673892" y="29767"/>
                      <a:pt x="667940" y="892970"/>
                    </a:cubicBezTo>
                    <a:lnTo>
                      <a:pt x="446485" y="892969"/>
                    </a:lnTo>
                    <a:cubicBezTo>
                      <a:pt x="199898" y="892969"/>
                      <a:pt x="0" y="693071"/>
                      <a:pt x="0" y="446484"/>
                    </a:cubicBezTo>
                    <a:lnTo>
                      <a:pt x="0" y="446485"/>
                    </a:lnTo>
                    <a:close/>
                  </a:path>
                </a:pathLst>
              </a:cu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6"/>
              </a:p>
            </p:txBody>
          </p:sp>
        </p:grpSp>
      </p:grpSp>
      <p:sp>
        <p:nvSpPr>
          <p:cNvPr id="5" name="Rectangle 4"/>
          <p:cNvSpPr/>
          <p:nvPr/>
        </p:nvSpPr>
        <p:spPr>
          <a:xfrm>
            <a:off x="291556" y="1995650"/>
            <a:ext cx="4186879" cy="2657138"/>
          </a:xfrm>
          <a:prstGeom prst="rect">
            <a:avLst/>
          </a:prstGeom>
        </p:spPr>
        <p:txBody>
          <a:bodyPr wrap="square">
            <a:spAutoFit/>
          </a:bodyPr>
          <a:lstStyle/>
          <a:p>
            <a:pPr marL="285750" indent="-285750">
              <a:spcBef>
                <a:spcPts val="800"/>
              </a:spcBef>
              <a:spcAft>
                <a:spcPts val="600"/>
              </a:spcAft>
              <a:buFont typeface="Arial" panose="020B0604020202020204" pitchFamily="34" charset="0"/>
              <a:buChar char="•"/>
            </a:pPr>
            <a:r>
              <a:rPr lang="en-US" sz="2000" kern="0" dirty="0">
                <a:latin typeface="Segoe UI Light"/>
                <a:ea typeface="ＭＳ Ｐゴシック" charset="0"/>
              </a:rPr>
              <a:t>Open source framework</a:t>
            </a:r>
          </a:p>
          <a:p>
            <a:pPr marL="285750" indent="-285750">
              <a:spcBef>
                <a:spcPts val="800"/>
              </a:spcBef>
              <a:spcAft>
                <a:spcPts val="600"/>
              </a:spcAft>
              <a:buFont typeface="Arial" panose="020B0604020202020204" pitchFamily="34" charset="0"/>
              <a:buChar char="•"/>
            </a:pPr>
            <a:r>
              <a:rPr lang="en-US" sz="2000" kern="0" dirty="0">
                <a:latin typeface="Segoe UI Light"/>
                <a:ea typeface="ＭＳ Ｐゴシック" charset="0"/>
              </a:rPr>
              <a:t>Single, shared codebase</a:t>
            </a:r>
          </a:p>
          <a:p>
            <a:pPr marL="285750" indent="-285750">
              <a:spcBef>
                <a:spcPts val="800"/>
              </a:spcBef>
              <a:spcAft>
                <a:spcPts val="600"/>
              </a:spcAft>
              <a:buFont typeface="Arial" panose="020B0604020202020204" pitchFamily="34" charset="0"/>
              <a:buChar char="•"/>
            </a:pPr>
            <a:r>
              <a:rPr lang="en-US" sz="2000" kern="0" dirty="0">
                <a:latin typeface="Segoe UI Light"/>
                <a:ea typeface="ＭＳ Ｐゴシック" charset="0"/>
              </a:rPr>
              <a:t>JS app in a native wrapper</a:t>
            </a:r>
          </a:p>
          <a:p>
            <a:pPr marL="285750" indent="-285750">
              <a:spcBef>
                <a:spcPts val="800"/>
              </a:spcBef>
              <a:spcAft>
                <a:spcPts val="600"/>
              </a:spcAft>
              <a:buFont typeface="Arial" panose="020B0604020202020204" pitchFamily="34" charset="0"/>
              <a:buChar char="•"/>
            </a:pPr>
            <a:r>
              <a:rPr lang="en-US" sz="2000" kern="0" dirty="0">
                <a:latin typeface="Segoe UI Light"/>
                <a:ea typeface="ＭＳ Ｐゴシック" charset="0"/>
              </a:rPr>
              <a:t>UI rendered using the DOM</a:t>
            </a:r>
          </a:p>
          <a:p>
            <a:pPr marL="285750" indent="-285750">
              <a:spcBef>
                <a:spcPts val="800"/>
              </a:spcBef>
              <a:spcAft>
                <a:spcPts val="600"/>
              </a:spcAft>
              <a:buFont typeface="Arial" panose="020B0604020202020204" pitchFamily="34" charset="0"/>
              <a:buChar char="•"/>
            </a:pPr>
            <a:r>
              <a:rPr lang="en-US" sz="2000" kern="0" dirty="0">
                <a:latin typeface="Segoe UI Light"/>
                <a:ea typeface="ＭＳ Ｐゴシック" charset="0"/>
              </a:rPr>
              <a:t>Plugins provide a common JS API to access device capabilities</a:t>
            </a:r>
          </a:p>
        </p:txBody>
      </p:sp>
    </p:spTree>
    <p:extLst>
      <p:ext uri="{BB962C8B-B14F-4D97-AF65-F5344CB8AC3E}">
        <p14:creationId xmlns:p14="http://schemas.microsoft.com/office/powerpoint/2010/main" val="232282759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310027" y="2154842"/>
            <a:ext cx="772760" cy="3766910"/>
            <a:chOff x="8800914" y="2154842"/>
            <a:chExt cx="772760" cy="3766910"/>
          </a:xfrm>
        </p:grpSpPr>
        <p:grpSp>
          <p:nvGrpSpPr>
            <p:cNvPr id="45" name="Group 44"/>
            <p:cNvGrpSpPr/>
            <p:nvPr/>
          </p:nvGrpSpPr>
          <p:grpSpPr>
            <a:xfrm>
              <a:off x="8800914" y="2154842"/>
              <a:ext cx="772760" cy="305690"/>
              <a:chOff x="0" y="0"/>
              <a:chExt cx="772760" cy="305690"/>
            </a:xfrm>
          </p:grpSpPr>
          <p:sp>
            <p:nvSpPr>
              <p:cNvPr id="46" name="Pentagon 45"/>
              <p:cNvSpPr/>
              <p:nvPr/>
            </p:nvSpPr>
            <p:spPr>
              <a:xfrm>
                <a:off x="0" y="0"/>
                <a:ext cx="772760" cy="305690"/>
              </a:xfrm>
              <a:prstGeom prst="homePlate">
                <a:avLst/>
              </a:prstGeom>
              <a:solidFill>
                <a:schemeClr val="bg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7" name="Pentagon 4"/>
              <p:cNvSpPr/>
              <p:nvPr/>
            </p:nvSpPr>
            <p:spPr>
              <a:xfrm>
                <a:off x="0" y="0"/>
                <a:ext cx="696338" cy="3056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endParaRPr lang="en-US" sz="2400" kern="1200" dirty="0">
                  <a:solidFill>
                    <a:schemeClr val="bg1"/>
                  </a:solidFill>
                </a:endParaRPr>
              </a:p>
            </p:txBody>
          </p:sp>
        </p:grpSp>
        <p:grpSp>
          <p:nvGrpSpPr>
            <p:cNvPr id="48" name="Group 47"/>
            <p:cNvGrpSpPr/>
            <p:nvPr/>
          </p:nvGrpSpPr>
          <p:grpSpPr>
            <a:xfrm>
              <a:off x="8800914" y="3817141"/>
              <a:ext cx="772760" cy="305690"/>
              <a:chOff x="0" y="0"/>
              <a:chExt cx="772760" cy="305690"/>
            </a:xfrm>
          </p:grpSpPr>
          <p:sp>
            <p:nvSpPr>
              <p:cNvPr id="49" name="Pentagon 48"/>
              <p:cNvSpPr/>
              <p:nvPr/>
            </p:nvSpPr>
            <p:spPr>
              <a:xfrm>
                <a:off x="0" y="0"/>
                <a:ext cx="772760" cy="305690"/>
              </a:xfrm>
              <a:prstGeom prst="homePlate">
                <a:avLst/>
              </a:prstGeom>
              <a:solidFill>
                <a:schemeClr val="bg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0" name="Pentagon 4"/>
              <p:cNvSpPr/>
              <p:nvPr/>
            </p:nvSpPr>
            <p:spPr>
              <a:xfrm>
                <a:off x="0" y="0"/>
                <a:ext cx="696338" cy="3056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endParaRPr lang="en-US" sz="2400" kern="1200" dirty="0">
                  <a:solidFill>
                    <a:schemeClr val="bg1"/>
                  </a:solidFill>
                </a:endParaRPr>
              </a:p>
            </p:txBody>
          </p:sp>
        </p:grpSp>
        <p:grpSp>
          <p:nvGrpSpPr>
            <p:cNvPr id="51" name="Group 50"/>
            <p:cNvGrpSpPr/>
            <p:nvPr/>
          </p:nvGrpSpPr>
          <p:grpSpPr>
            <a:xfrm>
              <a:off x="8800914" y="5616062"/>
              <a:ext cx="772760" cy="305690"/>
              <a:chOff x="0" y="0"/>
              <a:chExt cx="772760" cy="305690"/>
            </a:xfrm>
          </p:grpSpPr>
          <p:sp>
            <p:nvSpPr>
              <p:cNvPr id="52" name="Pentagon 51"/>
              <p:cNvSpPr/>
              <p:nvPr/>
            </p:nvSpPr>
            <p:spPr>
              <a:xfrm>
                <a:off x="0" y="0"/>
                <a:ext cx="772760" cy="305690"/>
              </a:xfrm>
              <a:prstGeom prst="homePlate">
                <a:avLst/>
              </a:prstGeom>
              <a:solidFill>
                <a:schemeClr val="bg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3" name="Pentagon 4"/>
              <p:cNvSpPr/>
              <p:nvPr/>
            </p:nvSpPr>
            <p:spPr>
              <a:xfrm>
                <a:off x="0" y="0"/>
                <a:ext cx="696338" cy="3056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endParaRPr lang="en-US" sz="2400" kern="1200" dirty="0">
                  <a:solidFill>
                    <a:schemeClr val="bg1"/>
                  </a:solidFill>
                </a:endParaRPr>
              </a:p>
            </p:txBody>
          </p:sp>
        </p:grpSp>
      </p:grpSp>
      <p:grpSp>
        <p:nvGrpSpPr>
          <p:cNvPr id="5" name="Group 4"/>
          <p:cNvGrpSpPr/>
          <p:nvPr/>
        </p:nvGrpSpPr>
        <p:grpSpPr>
          <a:xfrm>
            <a:off x="6347443" y="1518512"/>
            <a:ext cx="3164034" cy="5087563"/>
            <a:chOff x="5972056" y="1518512"/>
            <a:chExt cx="3164034" cy="5087563"/>
          </a:xfrm>
        </p:grpSpPr>
        <p:grpSp>
          <p:nvGrpSpPr>
            <p:cNvPr id="4" name="Group 3"/>
            <p:cNvGrpSpPr/>
            <p:nvPr/>
          </p:nvGrpSpPr>
          <p:grpSpPr>
            <a:xfrm>
              <a:off x="5972056" y="1518512"/>
              <a:ext cx="3164034" cy="1601763"/>
              <a:chOff x="6368261" y="1271596"/>
              <a:chExt cx="3164034" cy="1776403"/>
            </a:xfrm>
          </p:grpSpPr>
          <p:sp>
            <p:nvSpPr>
              <p:cNvPr id="26" name="Rectangle 25"/>
              <p:cNvSpPr/>
              <p:nvPr/>
            </p:nvSpPr>
            <p:spPr>
              <a:xfrm>
                <a:off x="6368261" y="1271596"/>
                <a:ext cx="3024902" cy="1776403"/>
              </a:xfrm>
              <a:prstGeom prst="rect">
                <a:avLst/>
              </a:prstGeom>
              <a:solidFill>
                <a:schemeClr val="accent6"/>
              </a:solidFill>
              <a:ln w="19050" cap="flat" cmpd="sng" algn="ctr">
                <a:noFill/>
                <a:prstDash val="solid"/>
              </a:ln>
              <a:effectLst/>
            </p:spPr>
            <p:txBody>
              <a:bodyPr lIns="91440" tIns="182880" bIns="91440" rtlCol="0" anchor="t" anchorCtr="0"/>
              <a:lstStyle/>
              <a:p>
                <a:pPr lvl="0" algn="ctr" defTabSz="914367">
                  <a:defRPr/>
                </a:pPr>
                <a:r>
                  <a:rPr lang="en-US" sz="2000" kern="0" dirty="0">
                    <a:solidFill>
                      <a:schemeClr val="bg1"/>
                    </a:solidFill>
                    <a:latin typeface="Segoe UI Light"/>
                    <a:cs typeface="Segoe UI" panose="020B0502040204020203" pitchFamily="34" charset="0"/>
                  </a:rPr>
                  <a:t>Visual Studio Project</a:t>
                </a:r>
              </a:p>
            </p:txBody>
          </p:sp>
          <p:sp>
            <p:nvSpPr>
              <p:cNvPr id="27" name="TextBox 26"/>
              <p:cNvSpPr txBox="1"/>
              <p:nvPr/>
            </p:nvSpPr>
            <p:spPr>
              <a:xfrm>
                <a:off x="6501218" y="1842789"/>
                <a:ext cx="3031077" cy="989867"/>
              </a:xfrm>
              <a:prstGeom prst="rect">
                <a:avLst/>
              </a:prstGeom>
              <a:noFill/>
            </p:spPr>
            <p:txBody>
              <a:bodyPr wrap="square" rtlCol="0">
                <a:spAutoFit/>
              </a:bodyPr>
              <a:lstStyle/>
              <a:p>
                <a:pPr marL="285750" lvl="0" indent="-285750" defTabSz="914367">
                  <a:buFont typeface="Arial" panose="020B0604020202020204" pitchFamily="34" charset="0"/>
                  <a:buChar char="•"/>
                  <a:defRPr/>
                </a:pPr>
                <a:r>
                  <a:rPr lang="en-US" sz="1300" kern="0" dirty="0">
                    <a:solidFill>
                      <a:schemeClr val="accent3"/>
                    </a:solidFill>
                    <a:cs typeface="Segoe UI" panose="020B0502040204020203" pitchFamily="34" charset="0"/>
                  </a:rPr>
                  <a:t>HTML, CSS, JS, assets</a:t>
                </a:r>
              </a:p>
              <a:p>
                <a:pPr marL="285750" lvl="0" indent="-285750" defTabSz="914367">
                  <a:buFont typeface="Arial" panose="020B0604020202020204" pitchFamily="34" charset="0"/>
                  <a:buChar char="•"/>
                  <a:defRPr/>
                </a:pPr>
                <a:r>
                  <a:rPr lang="en-US" sz="1300" kern="0" dirty="0">
                    <a:solidFill>
                      <a:schemeClr val="bg1"/>
                    </a:solidFill>
                    <a:cs typeface="Segoe UI" panose="020B0502040204020203" pitchFamily="34" charset="0"/>
                  </a:rPr>
                  <a:t>Windows-specific runtime</a:t>
                </a:r>
              </a:p>
              <a:p>
                <a:pPr marL="285750" lvl="0" indent="-285750" defTabSz="914367">
                  <a:buFont typeface="Arial" panose="020B0604020202020204" pitchFamily="34" charset="0"/>
                  <a:buChar char="•"/>
                  <a:defRPr/>
                </a:pPr>
                <a:r>
                  <a:rPr lang="en-US" sz="1300" kern="0" dirty="0">
                    <a:solidFill>
                      <a:schemeClr val="bg1"/>
                    </a:solidFill>
                    <a:cs typeface="Segoe UI" panose="020B0502040204020203" pitchFamily="34" charset="0"/>
                  </a:rPr>
                  <a:t>Windows-specific plugin code</a:t>
                </a:r>
              </a:p>
              <a:p>
                <a:pPr marL="285750" lvl="0" indent="-285750" defTabSz="914367">
                  <a:buFont typeface="Arial" panose="020B0604020202020204" pitchFamily="34" charset="0"/>
                  <a:buChar char="•"/>
                  <a:defRPr/>
                </a:pPr>
                <a:r>
                  <a:rPr lang="en-US" sz="1300" kern="0" dirty="0">
                    <a:solidFill>
                      <a:schemeClr val="bg1"/>
                    </a:solidFill>
                    <a:cs typeface="Segoe UI" panose="020B0502040204020203" pitchFamily="34" charset="0"/>
                  </a:rPr>
                  <a:t>Windows-specific configuration</a:t>
                </a:r>
              </a:p>
            </p:txBody>
          </p:sp>
        </p:grpSp>
        <p:grpSp>
          <p:nvGrpSpPr>
            <p:cNvPr id="28" name="Group 27"/>
            <p:cNvGrpSpPr/>
            <p:nvPr/>
          </p:nvGrpSpPr>
          <p:grpSpPr>
            <a:xfrm>
              <a:off x="5972056" y="3261412"/>
              <a:ext cx="3024902" cy="1601763"/>
              <a:chOff x="6368261" y="1271597"/>
              <a:chExt cx="3024902" cy="1776403"/>
            </a:xfrm>
          </p:grpSpPr>
          <p:sp>
            <p:nvSpPr>
              <p:cNvPr id="29" name="Rectangle 28"/>
              <p:cNvSpPr/>
              <p:nvPr/>
            </p:nvSpPr>
            <p:spPr>
              <a:xfrm>
                <a:off x="6368261" y="1271597"/>
                <a:ext cx="3024902" cy="1776403"/>
              </a:xfrm>
              <a:prstGeom prst="rect">
                <a:avLst/>
              </a:prstGeom>
              <a:solidFill>
                <a:schemeClr val="accent6"/>
              </a:solidFill>
              <a:ln w="19050" cap="flat" cmpd="sng" algn="ctr">
                <a:noFill/>
                <a:prstDash val="solid"/>
              </a:ln>
              <a:effectLst/>
            </p:spPr>
            <p:txBody>
              <a:bodyPr lIns="91440" tIns="182880" bIns="91440" rtlCol="0" anchor="t" anchorCtr="0"/>
              <a:lstStyle/>
              <a:p>
                <a:pPr lvl="0" algn="ctr" defTabSz="914367">
                  <a:defRPr/>
                </a:pPr>
                <a:r>
                  <a:rPr lang="en-US" sz="2000" kern="0" dirty="0" err="1">
                    <a:solidFill>
                      <a:schemeClr val="bg1"/>
                    </a:solidFill>
                    <a:latin typeface="Segoe UI Light"/>
                    <a:cs typeface="Segoe UI" panose="020B0502040204020203" pitchFamily="34" charset="0"/>
                  </a:rPr>
                  <a:t>XCode</a:t>
                </a:r>
                <a:r>
                  <a:rPr lang="en-US" sz="2000" kern="0" dirty="0">
                    <a:solidFill>
                      <a:schemeClr val="bg1"/>
                    </a:solidFill>
                    <a:latin typeface="Segoe UI Light"/>
                    <a:cs typeface="Segoe UI" panose="020B0502040204020203" pitchFamily="34" charset="0"/>
                  </a:rPr>
                  <a:t> Project</a:t>
                </a:r>
              </a:p>
            </p:txBody>
          </p:sp>
          <p:sp>
            <p:nvSpPr>
              <p:cNvPr id="31" name="TextBox 30"/>
              <p:cNvSpPr txBox="1"/>
              <p:nvPr/>
            </p:nvSpPr>
            <p:spPr>
              <a:xfrm>
                <a:off x="6501218" y="1842790"/>
                <a:ext cx="2752245" cy="989867"/>
              </a:xfrm>
              <a:prstGeom prst="rect">
                <a:avLst/>
              </a:prstGeom>
              <a:noFill/>
            </p:spPr>
            <p:txBody>
              <a:bodyPr wrap="square" rtlCol="0">
                <a:spAutoFit/>
              </a:bodyPr>
              <a:lstStyle/>
              <a:p>
                <a:pPr marL="285750" lvl="0" indent="-285750" defTabSz="914367">
                  <a:buFont typeface="Arial" panose="020B0604020202020204" pitchFamily="34" charset="0"/>
                  <a:buChar char="•"/>
                  <a:defRPr/>
                </a:pPr>
                <a:r>
                  <a:rPr lang="en-US" sz="1300" kern="0" dirty="0">
                    <a:solidFill>
                      <a:schemeClr val="accent3"/>
                    </a:solidFill>
                    <a:cs typeface="Segoe UI" panose="020B0502040204020203" pitchFamily="34" charset="0"/>
                  </a:rPr>
                  <a:t>HTML, CSS, JS, assets</a:t>
                </a:r>
              </a:p>
              <a:p>
                <a:pPr marL="285750" lvl="0" indent="-285750" defTabSz="914367">
                  <a:buFont typeface="Arial" panose="020B0604020202020204" pitchFamily="34" charset="0"/>
                  <a:buChar char="•"/>
                  <a:defRPr/>
                </a:pPr>
                <a:r>
                  <a:rPr lang="en-US" sz="1300" kern="0" dirty="0">
                    <a:solidFill>
                      <a:schemeClr val="bg1"/>
                    </a:solidFill>
                    <a:cs typeface="Segoe UI" panose="020B0502040204020203" pitchFamily="34" charset="0"/>
                  </a:rPr>
                  <a:t>iOS-specific runtime</a:t>
                </a:r>
              </a:p>
              <a:p>
                <a:pPr marL="285750" lvl="0" indent="-285750" defTabSz="914367">
                  <a:buFont typeface="Arial" panose="020B0604020202020204" pitchFamily="34" charset="0"/>
                  <a:buChar char="•"/>
                  <a:defRPr/>
                </a:pPr>
                <a:r>
                  <a:rPr lang="en-US" sz="1300" kern="0" dirty="0">
                    <a:solidFill>
                      <a:schemeClr val="bg1"/>
                    </a:solidFill>
                    <a:cs typeface="Segoe UI" panose="020B0502040204020203" pitchFamily="34" charset="0"/>
                  </a:rPr>
                  <a:t>iOS-specific plugin code</a:t>
                </a:r>
              </a:p>
              <a:p>
                <a:pPr marL="285750" lvl="0" indent="-285750" defTabSz="914367">
                  <a:buFont typeface="Arial" panose="020B0604020202020204" pitchFamily="34" charset="0"/>
                  <a:buChar char="•"/>
                  <a:defRPr/>
                </a:pPr>
                <a:r>
                  <a:rPr lang="en-US" sz="1300" kern="0" dirty="0">
                    <a:solidFill>
                      <a:schemeClr val="bg1"/>
                    </a:solidFill>
                    <a:cs typeface="Segoe UI" panose="020B0502040204020203" pitchFamily="34" charset="0"/>
                  </a:rPr>
                  <a:t>iOS-specific configuration</a:t>
                </a:r>
              </a:p>
            </p:txBody>
          </p:sp>
        </p:grpSp>
        <p:grpSp>
          <p:nvGrpSpPr>
            <p:cNvPr id="37" name="Group 36"/>
            <p:cNvGrpSpPr/>
            <p:nvPr/>
          </p:nvGrpSpPr>
          <p:grpSpPr>
            <a:xfrm>
              <a:off x="5972056" y="5004312"/>
              <a:ext cx="3024902" cy="1601763"/>
              <a:chOff x="6368261" y="1271596"/>
              <a:chExt cx="3024902" cy="1776403"/>
            </a:xfrm>
          </p:grpSpPr>
          <p:sp>
            <p:nvSpPr>
              <p:cNvPr id="38" name="Rectangle 37"/>
              <p:cNvSpPr/>
              <p:nvPr/>
            </p:nvSpPr>
            <p:spPr>
              <a:xfrm>
                <a:off x="6368261" y="1271596"/>
                <a:ext cx="3024902" cy="1776403"/>
              </a:xfrm>
              <a:prstGeom prst="rect">
                <a:avLst/>
              </a:prstGeom>
              <a:solidFill>
                <a:schemeClr val="accent6"/>
              </a:solidFill>
              <a:ln w="19050" cap="flat" cmpd="sng" algn="ctr">
                <a:noFill/>
                <a:prstDash val="solid"/>
              </a:ln>
              <a:effectLst/>
            </p:spPr>
            <p:txBody>
              <a:bodyPr lIns="91440" tIns="182880" bIns="91440" rtlCol="0" anchor="t" anchorCtr="0"/>
              <a:lstStyle/>
              <a:p>
                <a:pPr lvl="0" algn="ctr" defTabSz="914367">
                  <a:defRPr/>
                </a:pPr>
                <a:r>
                  <a:rPr lang="en-US" sz="2000" kern="0" dirty="0">
                    <a:solidFill>
                      <a:schemeClr val="bg1"/>
                    </a:solidFill>
                    <a:latin typeface="Segoe UI Light"/>
                    <a:cs typeface="Segoe UI" panose="020B0502040204020203" pitchFamily="34" charset="0"/>
                  </a:rPr>
                  <a:t>Android Project</a:t>
                </a:r>
              </a:p>
            </p:txBody>
          </p:sp>
          <p:sp>
            <p:nvSpPr>
              <p:cNvPr id="39" name="TextBox 38"/>
              <p:cNvSpPr txBox="1"/>
              <p:nvPr/>
            </p:nvSpPr>
            <p:spPr>
              <a:xfrm>
                <a:off x="6501218" y="1842789"/>
                <a:ext cx="2752245" cy="989867"/>
              </a:xfrm>
              <a:prstGeom prst="rect">
                <a:avLst/>
              </a:prstGeom>
              <a:noFill/>
            </p:spPr>
            <p:txBody>
              <a:bodyPr wrap="square" rtlCol="0">
                <a:spAutoFit/>
              </a:bodyPr>
              <a:lstStyle/>
              <a:p>
                <a:pPr marL="285750" lvl="0" indent="-285750" defTabSz="914367">
                  <a:buFont typeface="Arial" panose="020B0604020202020204" pitchFamily="34" charset="0"/>
                  <a:buChar char="•"/>
                  <a:defRPr/>
                </a:pPr>
                <a:r>
                  <a:rPr lang="en-US" sz="1300" kern="0" dirty="0">
                    <a:solidFill>
                      <a:schemeClr val="accent3"/>
                    </a:solidFill>
                    <a:cs typeface="Segoe UI" panose="020B0502040204020203" pitchFamily="34" charset="0"/>
                  </a:rPr>
                  <a:t>HTML, CSS, JS, assets</a:t>
                </a:r>
              </a:p>
              <a:p>
                <a:pPr marL="285750" lvl="0" indent="-285750" defTabSz="914367">
                  <a:buFont typeface="Arial" panose="020B0604020202020204" pitchFamily="34" charset="0"/>
                  <a:buChar char="•"/>
                  <a:defRPr/>
                </a:pPr>
                <a:r>
                  <a:rPr lang="en-US" sz="1300" kern="0" dirty="0">
                    <a:solidFill>
                      <a:schemeClr val="bg1"/>
                    </a:solidFill>
                    <a:cs typeface="Segoe UI" panose="020B0502040204020203" pitchFamily="34" charset="0"/>
                  </a:rPr>
                  <a:t>Android-specific runtime</a:t>
                </a:r>
              </a:p>
              <a:p>
                <a:pPr marL="285750" lvl="0" indent="-285750" defTabSz="914367">
                  <a:buFont typeface="Arial" panose="020B0604020202020204" pitchFamily="34" charset="0"/>
                  <a:buChar char="•"/>
                  <a:defRPr/>
                </a:pPr>
                <a:r>
                  <a:rPr lang="en-US" sz="1300" kern="0" dirty="0">
                    <a:solidFill>
                      <a:schemeClr val="bg1"/>
                    </a:solidFill>
                    <a:cs typeface="Segoe UI" panose="020B0502040204020203" pitchFamily="34" charset="0"/>
                  </a:rPr>
                  <a:t>Android-specific plugin code</a:t>
                </a:r>
              </a:p>
              <a:p>
                <a:pPr marL="285750" lvl="0" indent="-285750" defTabSz="914367">
                  <a:buFont typeface="Arial" panose="020B0604020202020204" pitchFamily="34" charset="0"/>
                  <a:buChar char="•"/>
                  <a:defRPr/>
                </a:pPr>
                <a:r>
                  <a:rPr lang="en-US" sz="1300" kern="0" dirty="0">
                    <a:solidFill>
                      <a:schemeClr val="bg1"/>
                    </a:solidFill>
                    <a:cs typeface="Segoe UI" panose="020B0502040204020203" pitchFamily="34" charset="0"/>
                  </a:rPr>
                  <a:t>Android-specific configuration</a:t>
                </a:r>
              </a:p>
            </p:txBody>
          </p:sp>
        </p:grpSp>
      </p:grpSp>
      <p:grpSp>
        <p:nvGrpSpPr>
          <p:cNvPr id="40" name="Group 39"/>
          <p:cNvGrpSpPr/>
          <p:nvPr/>
        </p:nvGrpSpPr>
        <p:grpSpPr>
          <a:xfrm>
            <a:off x="2473045" y="3583063"/>
            <a:ext cx="1956222" cy="726208"/>
            <a:chOff x="1912" y="0"/>
            <a:chExt cx="1956222" cy="726208"/>
          </a:xfrm>
        </p:grpSpPr>
        <p:sp>
          <p:nvSpPr>
            <p:cNvPr id="41" name="Pentagon 40"/>
            <p:cNvSpPr/>
            <p:nvPr/>
          </p:nvSpPr>
          <p:spPr>
            <a:xfrm>
              <a:off x="1912" y="0"/>
              <a:ext cx="1956222" cy="726208"/>
            </a:xfrm>
            <a:prstGeom prst="homePlate">
              <a:avLst/>
            </a:prstGeom>
            <a:solidFill>
              <a:schemeClr val="bg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 name="Pentagon 4"/>
            <p:cNvSpPr txBox="1"/>
            <p:nvPr/>
          </p:nvSpPr>
          <p:spPr>
            <a:xfrm>
              <a:off x="1912" y="0"/>
              <a:ext cx="1774670" cy="7262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r>
                <a:rPr lang="en-US" sz="2400" kern="1200" dirty="0">
                  <a:solidFill>
                    <a:schemeClr val="bg1"/>
                  </a:solidFill>
                  <a:latin typeface="+mj-lt"/>
                </a:rPr>
                <a:t>Build</a:t>
              </a:r>
              <a:endParaRPr lang="en-US" sz="2400" kern="1200" dirty="0">
                <a:solidFill>
                  <a:schemeClr val="bg1"/>
                </a:solidFill>
              </a:endParaRPr>
            </a:p>
          </p:txBody>
        </p:sp>
      </p:grpSp>
      <p:sp>
        <p:nvSpPr>
          <p:cNvPr id="3" name="Title 2"/>
          <p:cNvSpPr>
            <a:spLocks noGrp="1"/>
          </p:cNvSpPr>
          <p:nvPr>
            <p:ph type="title" idx="4294967295"/>
          </p:nvPr>
        </p:nvSpPr>
        <p:spPr>
          <a:xfrm>
            <a:off x="0" y="285750"/>
            <a:ext cx="10094913" cy="774700"/>
          </a:xfrm>
        </p:spPr>
        <p:txBody>
          <a:bodyPr/>
          <a:lstStyle/>
          <a:p>
            <a:r>
              <a:rPr lang="en-US" dirty="0"/>
              <a:t>How does Cordova work?</a:t>
            </a:r>
          </a:p>
        </p:txBody>
      </p:sp>
      <p:graphicFrame>
        <p:nvGraphicFramePr>
          <p:cNvPr id="33" name="Diagram 32"/>
          <p:cNvGraphicFramePr/>
          <p:nvPr>
            <p:extLst>
              <p:ext uri="{D42A27DB-BD31-4B8C-83A1-F6EECF244321}">
                <p14:modId xmlns:p14="http://schemas.microsoft.com/office/powerpoint/2010/main" val="1592805780"/>
              </p:ext>
            </p:extLst>
          </p:nvPr>
        </p:nvGraphicFramePr>
        <p:xfrm>
          <a:off x="9505800" y="-1050835"/>
          <a:ext cx="773516" cy="305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p:nvGrpSpPr>
        <p:grpSpPr>
          <a:xfrm>
            <a:off x="1787679" y="1518512"/>
            <a:ext cx="2736396" cy="5087563"/>
            <a:chOff x="421139" y="2319394"/>
            <a:chExt cx="2736396" cy="5087563"/>
          </a:xfrm>
        </p:grpSpPr>
        <p:sp>
          <p:nvSpPr>
            <p:cNvPr id="24" name="Rectangle 23"/>
            <p:cNvSpPr/>
            <p:nvPr/>
          </p:nvSpPr>
          <p:spPr>
            <a:xfrm>
              <a:off x="421139" y="2319394"/>
              <a:ext cx="2736396" cy="5087563"/>
            </a:xfrm>
            <a:prstGeom prst="rect">
              <a:avLst/>
            </a:prstGeom>
            <a:solidFill>
              <a:schemeClr val="accent6"/>
            </a:solidFill>
            <a:ln w="19050" cap="flat" cmpd="sng" algn="ctr">
              <a:noFill/>
              <a:prstDash val="solid"/>
            </a:ln>
            <a:effectLst/>
          </p:spPr>
          <p:txBody>
            <a:bodyPr lIns="91440" tIns="274320" bIns="91440" rtlCol="0" anchor="t" anchorCtr="0"/>
            <a:lstStyle/>
            <a:p>
              <a:pPr lvl="0" algn="ctr" defTabSz="914367">
                <a:defRPr/>
              </a:pPr>
              <a:r>
                <a:rPr lang="en-US" sz="2400" kern="0" dirty="0">
                  <a:solidFill>
                    <a:schemeClr val="bg1"/>
                  </a:solidFill>
                  <a:latin typeface="Segoe UI Light"/>
                  <a:cs typeface="Segoe UI" panose="020B0502040204020203" pitchFamily="34" charset="0"/>
                </a:rPr>
                <a:t>Cordova Project</a:t>
              </a:r>
            </a:p>
          </p:txBody>
        </p:sp>
        <p:sp>
          <p:nvSpPr>
            <p:cNvPr id="25" name="TextBox 24"/>
            <p:cNvSpPr txBox="1"/>
            <p:nvPr/>
          </p:nvSpPr>
          <p:spPr>
            <a:xfrm>
              <a:off x="554096" y="2859045"/>
              <a:ext cx="2603439" cy="1323439"/>
            </a:xfrm>
            <a:prstGeom prst="rect">
              <a:avLst/>
            </a:prstGeom>
            <a:noFill/>
          </p:spPr>
          <p:txBody>
            <a:bodyPr wrap="square" rtlCol="0">
              <a:spAutoFit/>
            </a:bodyPr>
            <a:lstStyle/>
            <a:p>
              <a:pPr marL="285750" lvl="0" indent="-285750" defTabSz="914367">
                <a:buFont typeface="Arial" panose="020B0604020202020204" pitchFamily="34" charset="0"/>
                <a:buChar char="•"/>
                <a:defRPr/>
              </a:pPr>
              <a:endParaRPr lang="fr-FR" sz="1600" kern="0" dirty="0">
                <a:solidFill>
                  <a:schemeClr val="bg1"/>
                </a:solidFill>
                <a:cs typeface="Segoe UI" panose="020B0502040204020203" pitchFamily="34" charset="0"/>
              </a:endParaRPr>
            </a:p>
            <a:p>
              <a:pPr marL="285750" lvl="0" indent="-285750" defTabSz="914367">
                <a:buFont typeface="Arial" panose="020B0604020202020204" pitchFamily="34" charset="0"/>
                <a:buChar char="•"/>
                <a:defRPr/>
              </a:pPr>
              <a:r>
                <a:rPr lang="fr-FR" sz="1600" kern="0" dirty="0">
                  <a:solidFill>
                    <a:schemeClr val="accent3"/>
                  </a:solidFill>
                  <a:cs typeface="Segoe UI" panose="020B0502040204020203" pitchFamily="34" charset="0"/>
                </a:rPr>
                <a:t>HTML, CSS, JS, </a:t>
              </a:r>
              <a:r>
                <a:rPr lang="fr-FR" sz="1600" kern="0" dirty="0" err="1">
                  <a:solidFill>
                    <a:schemeClr val="accent3"/>
                  </a:solidFill>
                  <a:cs typeface="Segoe UI" panose="020B0502040204020203" pitchFamily="34" charset="0"/>
                </a:rPr>
                <a:t>assets</a:t>
              </a:r>
              <a:endParaRPr lang="fr-FR" sz="1600" kern="0" dirty="0">
                <a:solidFill>
                  <a:schemeClr val="accent3"/>
                </a:solidFill>
                <a:cs typeface="Segoe UI" panose="020B0502040204020203" pitchFamily="34" charset="0"/>
              </a:endParaRPr>
            </a:p>
            <a:p>
              <a:pPr marL="285750" lvl="0" indent="-285750" defTabSz="914367">
                <a:buFont typeface="Arial" panose="020B0604020202020204" pitchFamily="34" charset="0"/>
                <a:buChar char="•"/>
                <a:defRPr/>
              </a:pPr>
              <a:r>
                <a:rPr lang="fr-FR" sz="1600" kern="0" dirty="0">
                  <a:solidFill>
                    <a:schemeClr val="accent3"/>
                  </a:solidFill>
                  <a:cs typeface="Segoe UI" panose="020B0502040204020203" pitchFamily="34" charset="0"/>
                </a:rPr>
                <a:t>Configuration</a:t>
              </a:r>
            </a:p>
            <a:p>
              <a:pPr marL="285750" lvl="0" indent="-285750" defTabSz="914367">
                <a:buFont typeface="Arial" panose="020B0604020202020204" pitchFamily="34" charset="0"/>
                <a:buChar char="•"/>
                <a:defRPr/>
              </a:pPr>
              <a:r>
                <a:rPr lang="fr-FR" sz="1600" kern="0" dirty="0">
                  <a:solidFill>
                    <a:schemeClr val="bg1"/>
                  </a:solidFill>
                  <a:cs typeface="Segoe UI" panose="020B0502040204020203" pitchFamily="34" charset="0"/>
                </a:rPr>
                <a:t>Platform code</a:t>
              </a:r>
            </a:p>
            <a:p>
              <a:pPr marL="285750" lvl="0" indent="-285750" defTabSz="914367">
                <a:buFont typeface="Arial" panose="020B0604020202020204" pitchFamily="34" charset="0"/>
                <a:buChar char="•"/>
                <a:defRPr/>
              </a:pPr>
              <a:r>
                <a:rPr lang="fr-FR" sz="1600" kern="0" dirty="0">
                  <a:solidFill>
                    <a:schemeClr val="bg1"/>
                  </a:solidFill>
                  <a:cs typeface="Segoe UI" panose="020B0502040204020203" pitchFamily="34" charset="0"/>
                </a:rPr>
                <a:t>Plugin code</a:t>
              </a:r>
            </a:p>
          </p:txBody>
        </p:sp>
      </p:grpSp>
      <p:graphicFrame>
        <p:nvGraphicFramePr>
          <p:cNvPr id="30" name="Diagram 29"/>
          <p:cNvGraphicFramePr/>
          <p:nvPr>
            <p:extLst>
              <p:ext uri="{D42A27DB-BD31-4B8C-83A1-F6EECF244321}">
                <p14:modId xmlns:p14="http://schemas.microsoft.com/office/powerpoint/2010/main" val="2313991666"/>
              </p:ext>
            </p:extLst>
          </p:nvPr>
        </p:nvGraphicFramePr>
        <p:xfrm>
          <a:off x="0" y="3583063"/>
          <a:ext cx="1958135" cy="7262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10031909" y="1992193"/>
            <a:ext cx="1292341" cy="4602475"/>
            <a:chOff x="10031909" y="1992193"/>
            <a:chExt cx="1292341" cy="4602475"/>
          </a:xfrm>
        </p:grpSpPr>
        <p:grpSp>
          <p:nvGrpSpPr>
            <p:cNvPr id="14" name="Group 13"/>
            <p:cNvGrpSpPr/>
            <p:nvPr/>
          </p:nvGrpSpPr>
          <p:grpSpPr>
            <a:xfrm>
              <a:off x="10031909" y="1992193"/>
              <a:ext cx="1292341" cy="1139489"/>
              <a:chOff x="9875464" y="2004261"/>
              <a:chExt cx="1292341" cy="1139489"/>
            </a:xfrm>
          </p:grpSpPr>
          <p:sp>
            <p:nvSpPr>
              <p:cNvPr id="67" name="Rectangle 66"/>
              <p:cNvSpPr/>
              <p:nvPr/>
            </p:nvSpPr>
            <p:spPr>
              <a:xfrm>
                <a:off x="9875464" y="2620530"/>
                <a:ext cx="1292341" cy="523220"/>
              </a:xfrm>
              <a:prstGeom prst="rect">
                <a:avLst/>
              </a:prstGeom>
            </p:spPr>
            <p:txBody>
              <a:bodyPr wrap="none">
                <a:spAutoFit/>
              </a:bodyPr>
              <a:lstStyle/>
              <a:p>
                <a:pPr lvl="0" algn="ctr" defTabSz="914367">
                  <a:defRPr/>
                </a:pPr>
                <a:r>
                  <a:rPr lang="en-US"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Native</a:t>
                </a:r>
              </a:p>
              <a:p>
                <a:pPr lvl="0" algn="ctr" defTabSz="914367">
                  <a:defRPr/>
                </a:pPr>
                <a:r>
                  <a:rPr lang="en-US"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Windows App</a:t>
                </a:r>
              </a:p>
            </p:txBody>
          </p:sp>
          <p:pic>
            <p:nvPicPr>
              <p:cNvPr id="68" name="Picture 67"/>
              <p:cNvPicPr>
                <a:picLocks noChangeAspect="1"/>
              </p:cNvPicPr>
              <p:nvPr/>
            </p:nvPicPr>
            <p:blipFill>
              <a:blip r:embed="rId13"/>
              <a:stretch>
                <a:fillRect/>
              </a:stretch>
            </p:blipFill>
            <p:spPr>
              <a:xfrm>
                <a:off x="10268888" y="2004261"/>
                <a:ext cx="505492" cy="505492"/>
              </a:xfrm>
              <a:prstGeom prst="rect">
                <a:avLst/>
              </a:prstGeom>
            </p:spPr>
          </p:pic>
        </p:grpSp>
        <p:grpSp>
          <p:nvGrpSpPr>
            <p:cNvPr id="13" name="Group 12"/>
            <p:cNvGrpSpPr/>
            <p:nvPr/>
          </p:nvGrpSpPr>
          <p:grpSpPr>
            <a:xfrm>
              <a:off x="10260338" y="3652834"/>
              <a:ext cx="835485" cy="1210341"/>
              <a:chOff x="10103892" y="3686307"/>
              <a:chExt cx="835485" cy="1210341"/>
            </a:xfrm>
          </p:grpSpPr>
          <p:pic>
            <p:nvPicPr>
              <p:cNvPr id="69" name="Picture 68"/>
              <p:cNvPicPr>
                <a:picLocks noChangeAspect="1"/>
              </p:cNvPicPr>
              <p:nvPr/>
            </p:nvPicPr>
            <p:blipFill>
              <a:blip r:embed="rId14"/>
              <a:stretch>
                <a:fillRect/>
              </a:stretch>
            </p:blipFill>
            <p:spPr>
              <a:xfrm>
                <a:off x="10291264" y="3686307"/>
                <a:ext cx="460740" cy="567357"/>
              </a:xfrm>
              <a:prstGeom prst="rect">
                <a:avLst/>
              </a:prstGeom>
            </p:spPr>
          </p:pic>
          <p:sp>
            <p:nvSpPr>
              <p:cNvPr id="71" name="Rectangle 70"/>
              <p:cNvSpPr/>
              <p:nvPr/>
            </p:nvSpPr>
            <p:spPr>
              <a:xfrm>
                <a:off x="10103892" y="4373428"/>
                <a:ext cx="835485" cy="523220"/>
              </a:xfrm>
              <a:prstGeom prst="rect">
                <a:avLst/>
              </a:prstGeom>
            </p:spPr>
            <p:txBody>
              <a:bodyPr wrap="none">
                <a:spAutoFit/>
              </a:bodyPr>
              <a:lstStyle/>
              <a:p>
                <a:pPr lvl="0" algn="ctr" defTabSz="914367">
                  <a:defRPr/>
                </a:pPr>
                <a:r>
                  <a:rPr lang="en-US"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Native </a:t>
                </a:r>
                <a:br>
                  <a:rPr lang="en-US"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br>
                <a:r>
                  <a:rPr lang="en-US"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iOS App</a:t>
                </a:r>
              </a:p>
            </p:txBody>
          </p:sp>
        </p:grpSp>
        <p:grpSp>
          <p:nvGrpSpPr>
            <p:cNvPr id="12" name="Group 11"/>
            <p:cNvGrpSpPr/>
            <p:nvPr/>
          </p:nvGrpSpPr>
          <p:grpSpPr>
            <a:xfrm>
              <a:off x="10077596" y="5435189"/>
              <a:ext cx="1200971" cy="1159479"/>
              <a:chOff x="9921149" y="5519350"/>
              <a:chExt cx="1200971" cy="1159479"/>
            </a:xfrm>
          </p:grpSpPr>
          <p:pic>
            <p:nvPicPr>
              <p:cNvPr id="70" name="Picture 69"/>
              <p:cNvPicPr>
                <a:picLocks noChangeAspect="1"/>
              </p:cNvPicPr>
              <p:nvPr/>
            </p:nvPicPr>
            <p:blipFill>
              <a:blip r:embed="rId15"/>
              <a:stretch>
                <a:fillRect/>
              </a:stretch>
            </p:blipFill>
            <p:spPr>
              <a:xfrm>
                <a:off x="10269373" y="5519350"/>
                <a:ext cx="504522" cy="606380"/>
              </a:xfrm>
              <a:prstGeom prst="rect">
                <a:avLst/>
              </a:prstGeom>
            </p:spPr>
          </p:pic>
          <p:sp>
            <p:nvSpPr>
              <p:cNvPr id="72" name="Rectangle 71"/>
              <p:cNvSpPr/>
              <p:nvPr/>
            </p:nvSpPr>
            <p:spPr>
              <a:xfrm>
                <a:off x="9921149" y="6155609"/>
                <a:ext cx="1200971" cy="523220"/>
              </a:xfrm>
              <a:prstGeom prst="rect">
                <a:avLst/>
              </a:prstGeom>
            </p:spPr>
            <p:txBody>
              <a:bodyPr wrap="none">
                <a:spAutoFit/>
              </a:bodyPr>
              <a:lstStyle/>
              <a:p>
                <a:pPr lvl="0" algn="ctr" defTabSz="914367">
                  <a:defRPr/>
                </a:pPr>
                <a:r>
                  <a:rPr lang="en-US"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Native</a:t>
                </a:r>
                <a:br>
                  <a:rPr lang="en-US"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br>
                <a:r>
                  <a:rPr lang="en-US"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Android App</a:t>
                </a:r>
              </a:p>
            </p:txBody>
          </p:sp>
        </p:grpSp>
      </p:grpSp>
    </p:spTree>
    <p:extLst>
      <p:ext uri="{BB962C8B-B14F-4D97-AF65-F5344CB8AC3E}">
        <p14:creationId xmlns:p14="http://schemas.microsoft.com/office/powerpoint/2010/main" val="4076873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2.91667E-6 -2.96296E-6 L 0.16836 -0.0037 " pathEditMode="relative" rAng="0" ptsTypes="AA">
                                      <p:cBhvr>
                                        <p:cTn id="17" dur="500" fill="hold"/>
                                        <p:tgtEl>
                                          <p:spTgt spid="40"/>
                                        </p:tgtEl>
                                        <p:attrNameLst>
                                          <p:attrName>ppt_x</p:attrName>
                                          <p:attrName>ppt_y</p:attrName>
                                        </p:attrNameLst>
                                      </p:cBhvr>
                                      <p:rCtr x="8411" y="-185"/>
                                    </p:animMotion>
                                  </p:childTnLst>
                                </p:cTn>
                              </p:par>
                              <p:par>
                                <p:cTn id="18" presetID="10" presetClass="entr" presetSubtype="0" fill="hold" nodeType="with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42" presetClass="path" presetSubtype="0" accel="50000" decel="50000" fill="hold" nodeType="withEffect">
                                  <p:stCondLst>
                                    <p:cond delay="0"/>
                                  </p:stCondLst>
                                  <p:childTnLst>
                                    <p:animMotion origin="layout" path="M -1.25E-6 2.59259E-6 L 0.08177 -0.0007 " pathEditMode="relative" rAng="0" ptsTypes="AA">
                                      <p:cBhvr>
                                        <p:cTn id="26" dur="500" fill="hold"/>
                                        <p:tgtEl>
                                          <p:spTgt spid="6"/>
                                        </p:tgtEl>
                                        <p:attrNameLst>
                                          <p:attrName>ppt_x</p:attrName>
                                          <p:attrName>ppt_y</p:attrName>
                                        </p:attrNameLst>
                                      </p:cBhvr>
                                      <p:rCtr x="4089" y="-46"/>
                                    </p:animMotion>
                                  </p:childTnLst>
                                </p:cTn>
                              </p:par>
                              <p:par>
                                <p:cTn id="27" presetID="10" presetClass="entr" presetSubtype="0" fill="hold" nodeType="with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Azure 2015">
  <a:themeElements>
    <a:clrScheme name="Custom 45">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6A3F9A"/>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5364</TotalTime>
  <Words>685</Words>
  <Application>Microsoft Office PowerPoint</Application>
  <PresentationFormat>Widescreen</PresentationFormat>
  <Paragraphs>160</Paragraphs>
  <Slides>16</Slides>
  <Notes>15</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16</vt:i4>
      </vt:variant>
    </vt:vector>
  </HeadingPairs>
  <TitlesOfParts>
    <vt:vector size="34" baseType="lpstr">
      <vt:lpstr>ＭＳ Ｐゴシック</vt:lpstr>
      <vt:lpstr>ＭＳ Ｐゴシック</vt:lpstr>
      <vt:lpstr>Arial</vt:lpstr>
      <vt:lpstr>Avenir LT Pro 45 Book</vt:lpstr>
      <vt:lpstr>Calibri</vt:lpstr>
      <vt:lpstr>Calibri Light</vt:lpstr>
      <vt:lpstr>Consolas</vt:lpstr>
      <vt:lpstr>Segoe UI</vt:lpstr>
      <vt:lpstr>Segoe UI Light</vt:lpstr>
      <vt:lpstr>Segoe UI Semibold</vt:lpstr>
      <vt:lpstr>Segoe UI Semilight</vt:lpstr>
      <vt:lpstr>Wingdings</vt:lpstr>
      <vt:lpstr>Office Theme</vt:lpstr>
      <vt:lpstr>1_Azure 2015</vt:lpstr>
      <vt:lpstr>5-30711_TR22_BO_CT_Template</vt:lpstr>
      <vt:lpstr>XamarinTemplate</vt:lpstr>
      <vt:lpstr>5-30610_Microsoft_Ignite_Keynote_Template</vt:lpstr>
      <vt:lpstr>Azure 2015</vt:lpstr>
      <vt:lpstr>Build mobile apps for  iOS, Android, and Windows using JavaScript</vt:lpstr>
      <vt:lpstr>Welcome!</vt:lpstr>
      <vt:lpstr>Apps dominate the mobile web</vt:lpstr>
      <vt:lpstr>Mounting pressure for developers</vt:lpstr>
      <vt:lpstr>HTML is the most popular language among mobile developers</vt:lpstr>
      <vt:lpstr>PowerPoint Presentation</vt:lpstr>
      <vt:lpstr>Cross-platform with Visual Studio</vt:lpstr>
      <vt:lpstr>What is Cordova?</vt:lpstr>
      <vt:lpstr>How does Cordova work?</vt:lpstr>
      <vt:lpstr>Demo</vt:lpstr>
      <vt:lpstr>  Visual Studio Tools for Apache Cordova</vt:lpstr>
      <vt:lpstr>Boost efficiency with code sharing</vt:lpstr>
      <vt:lpstr>Mobile App Support</vt:lpstr>
      <vt:lpstr>Q&amp;A</vt:lpstr>
      <vt:lpstr>Sign up for Dev Essentials (free)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Landscape slide</dc:title>
  <dc:creator>Eileen Consedine</dc:creator>
  <cp:lastModifiedBy>Jordan Matthiesen</cp:lastModifiedBy>
  <cp:revision>183</cp:revision>
  <dcterms:created xsi:type="dcterms:W3CDTF">2016-02-12T18:51:56Z</dcterms:created>
  <dcterms:modified xsi:type="dcterms:W3CDTF">2016-07-05T21:27:14Z</dcterms:modified>
</cp:coreProperties>
</file>